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6978B-82B5-4307-90CE-1F6682586395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FCE08-79EC-4954-82F7-75F999D17B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6978B-82B5-4307-90CE-1F6682586395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FCE08-79EC-4954-82F7-75F999D17B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6978B-82B5-4307-90CE-1F6682586395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FCE08-79EC-4954-82F7-75F999D17B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6978B-82B5-4307-90CE-1F6682586395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FCE08-79EC-4954-82F7-75F999D17B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6978B-82B5-4307-90CE-1F6682586395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FCE08-79EC-4954-82F7-75F999D17B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6978B-82B5-4307-90CE-1F6682586395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FCE08-79EC-4954-82F7-75F999D17B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6978B-82B5-4307-90CE-1F6682586395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FCE08-79EC-4954-82F7-75F999D17B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6978B-82B5-4307-90CE-1F6682586395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FCE08-79EC-4954-82F7-75F999D17B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6978B-82B5-4307-90CE-1F6682586395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FCE08-79EC-4954-82F7-75F999D17B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6978B-82B5-4307-90CE-1F6682586395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FCE08-79EC-4954-82F7-75F999D17B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6978B-82B5-4307-90CE-1F6682586395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6FCE08-79EC-4954-82F7-75F999D17B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06978B-82B5-4307-90CE-1F6682586395}" type="datetimeFigureOut">
              <a:rPr lang="en-US" smtClean="0"/>
              <a:t>4/2/2014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6FCE08-79EC-4954-82F7-75F999D17BF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1755104" y="822316"/>
            <a:ext cx="5811569" cy="1009643"/>
            <a:chOff x="1755104" y="822316"/>
            <a:chExt cx="5811569" cy="1009643"/>
          </a:xfrm>
        </p:grpSpPr>
        <p:sp>
          <p:nvSpPr>
            <p:cNvPr id="2" name="Freeform 1"/>
            <p:cNvSpPr/>
            <p:nvPr/>
          </p:nvSpPr>
          <p:spPr>
            <a:xfrm>
              <a:off x="1755104" y="822316"/>
              <a:ext cx="376826" cy="793680"/>
            </a:xfrm>
            <a:custGeom>
              <a:avLst/>
              <a:gdLst/>
              <a:ahLst/>
              <a:cxnLst/>
              <a:rect l="0" t="0" r="0" b="0"/>
              <a:pathLst>
                <a:path w="376826" h="793680">
                  <a:moveTo>
                    <a:pt x="350595" y="146305"/>
                  </a:moveTo>
                  <a:lnTo>
                    <a:pt x="301097" y="204868"/>
                  </a:lnTo>
                  <a:lnTo>
                    <a:pt x="257986" y="260703"/>
                  </a:lnTo>
                  <a:lnTo>
                    <a:pt x="221026" y="314575"/>
                  </a:lnTo>
                  <a:lnTo>
                    <a:pt x="179824" y="377916"/>
                  </a:lnTo>
                  <a:lnTo>
                    <a:pt x="147014" y="436162"/>
                  </a:lnTo>
                  <a:lnTo>
                    <a:pt x="112017" y="496215"/>
                  </a:lnTo>
                  <a:lnTo>
                    <a:pt x="84128" y="555855"/>
                  </a:lnTo>
                  <a:lnTo>
                    <a:pt x="67069" y="608180"/>
                  </a:lnTo>
                  <a:lnTo>
                    <a:pt x="59137" y="661793"/>
                  </a:lnTo>
                  <a:lnTo>
                    <a:pt x="59906" y="711603"/>
                  </a:lnTo>
                  <a:lnTo>
                    <a:pt x="65812" y="739140"/>
                  </a:lnTo>
                  <a:lnTo>
                    <a:pt x="82291" y="767796"/>
                  </a:lnTo>
                  <a:lnTo>
                    <a:pt x="95258" y="783612"/>
                  </a:lnTo>
                  <a:lnTo>
                    <a:pt x="118179" y="792201"/>
                  </a:lnTo>
                  <a:lnTo>
                    <a:pt x="146693" y="793679"/>
                  </a:lnTo>
                  <a:lnTo>
                    <a:pt x="189054" y="780187"/>
                  </a:lnTo>
                  <a:lnTo>
                    <a:pt x="248156" y="740390"/>
                  </a:lnTo>
                  <a:lnTo>
                    <a:pt x="272150" y="718644"/>
                  </a:lnTo>
                  <a:lnTo>
                    <a:pt x="294077" y="680615"/>
                  </a:lnTo>
                  <a:lnTo>
                    <a:pt x="309802" y="632303"/>
                  </a:lnTo>
                  <a:lnTo>
                    <a:pt x="316281" y="580943"/>
                  </a:lnTo>
                  <a:lnTo>
                    <a:pt x="307023" y="528681"/>
                  </a:lnTo>
                  <a:lnTo>
                    <a:pt x="279361" y="472321"/>
                  </a:lnTo>
                  <a:lnTo>
                    <a:pt x="268633" y="452638"/>
                  </a:lnTo>
                  <a:lnTo>
                    <a:pt x="211046" y="399254"/>
                  </a:lnTo>
                  <a:lnTo>
                    <a:pt x="153438" y="356898"/>
                  </a:lnTo>
                  <a:lnTo>
                    <a:pt x="96000" y="307744"/>
                  </a:lnTo>
                  <a:lnTo>
                    <a:pt x="34822" y="250204"/>
                  </a:lnTo>
                  <a:lnTo>
                    <a:pt x="12408" y="218424"/>
                  </a:lnTo>
                  <a:lnTo>
                    <a:pt x="2198" y="193176"/>
                  </a:lnTo>
                  <a:lnTo>
                    <a:pt x="0" y="166357"/>
                  </a:lnTo>
                  <a:lnTo>
                    <a:pt x="4092" y="138839"/>
                  </a:lnTo>
                  <a:lnTo>
                    <a:pt x="20720" y="98210"/>
                  </a:lnTo>
                  <a:lnTo>
                    <a:pt x="60307" y="52447"/>
                  </a:lnTo>
                  <a:lnTo>
                    <a:pt x="87047" y="33231"/>
                  </a:lnTo>
                  <a:lnTo>
                    <a:pt x="145635" y="11362"/>
                  </a:lnTo>
                  <a:lnTo>
                    <a:pt x="183801" y="2597"/>
                  </a:lnTo>
                  <a:lnTo>
                    <a:pt x="230985" y="0"/>
                  </a:lnTo>
                  <a:lnTo>
                    <a:pt x="267019" y="1732"/>
                  </a:lnTo>
                  <a:lnTo>
                    <a:pt x="325161" y="21908"/>
                  </a:lnTo>
                  <a:lnTo>
                    <a:pt x="337148" y="28279"/>
                  </a:lnTo>
                  <a:lnTo>
                    <a:pt x="356707" y="47836"/>
                  </a:lnTo>
                  <a:lnTo>
                    <a:pt x="365198" y="59602"/>
                  </a:lnTo>
                  <a:lnTo>
                    <a:pt x="374633" y="88273"/>
                  </a:lnTo>
                  <a:lnTo>
                    <a:pt x="376825" y="137299"/>
                  </a:lnTo>
                  <a:lnTo>
                    <a:pt x="371652" y="19894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326798" y="1537160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568953" y="889992"/>
              <a:ext cx="495353" cy="572661"/>
            </a:xfrm>
            <a:custGeom>
              <a:avLst/>
              <a:gdLst/>
              <a:ahLst/>
              <a:cxnLst/>
              <a:rect l="0" t="0" r="0" b="0"/>
              <a:pathLst>
                <a:path w="495353" h="572661">
                  <a:moveTo>
                    <a:pt x="0" y="47044"/>
                  </a:moveTo>
                  <a:lnTo>
                    <a:pt x="17981" y="31403"/>
                  </a:lnTo>
                  <a:lnTo>
                    <a:pt x="69742" y="12200"/>
                  </a:lnTo>
                  <a:lnTo>
                    <a:pt x="123437" y="5196"/>
                  </a:lnTo>
                  <a:lnTo>
                    <a:pt x="182224" y="0"/>
                  </a:lnTo>
                  <a:lnTo>
                    <a:pt x="244225" y="9545"/>
                  </a:lnTo>
                  <a:lnTo>
                    <a:pt x="291957" y="23866"/>
                  </a:lnTo>
                  <a:lnTo>
                    <a:pt x="309523" y="35183"/>
                  </a:lnTo>
                  <a:lnTo>
                    <a:pt x="322009" y="51131"/>
                  </a:lnTo>
                  <a:lnTo>
                    <a:pt x="326977" y="60297"/>
                  </a:lnTo>
                  <a:lnTo>
                    <a:pt x="329377" y="79840"/>
                  </a:lnTo>
                  <a:lnTo>
                    <a:pt x="325374" y="100224"/>
                  </a:lnTo>
                  <a:lnTo>
                    <a:pt x="315796" y="120983"/>
                  </a:lnTo>
                  <a:lnTo>
                    <a:pt x="291661" y="146810"/>
                  </a:lnTo>
                  <a:lnTo>
                    <a:pt x="243659" y="182564"/>
                  </a:lnTo>
                  <a:lnTo>
                    <a:pt x="189117" y="203318"/>
                  </a:lnTo>
                  <a:lnTo>
                    <a:pt x="138872" y="224272"/>
                  </a:lnTo>
                  <a:lnTo>
                    <a:pt x="135865" y="226027"/>
                  </a:lnTo>
                  <a:lnTo>
                    <a:pt x="153990" y="219659"/>
                  </a:lnTo>
                  <a:lnTo>
                    <a:pt x="187826" y="217902"/>
                  </a:lnTo>
                  <a:lnTo>
                    <a:pt x="240653" y="227196"/>
                  </a:lnTo>
                  <a:lnTo>
                    <a:pt x="300870" y="240297"/>
                  </a:lnTo>
                  <a:lnTo>
                    <a:pt x="357382" y="257644"/>
                  </a:lnTo>
                  <a:lnTo>
                    <a:pt x="377596" y="265816"/>
                  </a:lnTo>
                  <a:lnTo>
                    <a:pt x="438495" y="317458"/>
                  </a:lnTo>
                  <a:lnTo>
                    <a:pt x="482090" y="366967"/>
                  </a:lnTo>
                  <a:lnTo>
                    <a:pt x="489850" y="379649"/>
                  </a:lnTo>
                  <a:lnTo>
                    <a:pt x="495352" y="409338"/>
                  </a:lnTo>
                  <a:lnTo>
                    <a:pt x="491558" y="440860"/>
                  </a:lnTo>
                  <a:lnTo>
                    <a:pt x="470860" y="482575"/>
                  </a:lnTo>
                  <a:lnTo>
                    <a:pt x="435255" y="526505"/>
                  </a:lnTo>
                  <a:lnTo>
                    <a:pt x="398712" y="554487"/>
                  </a:lnTo>
                  <a:lnTo>
                    <a:pt x="378417" y="564252"/>
                  </a:lnTo>
                  <a:lnTo>
                    <a:pt x="330492" y="570738"/>
                  </a:lnTo>
                  <a:lnTo>
                    <a:pt x="283017" y="572660"/>
                  </a:lnTo>
                  <a:lnTo>
                    <a:pt x="228136" y="567640"/>
                  </a:lnTo>
                  <a:lnTo>
                    <a:pt x="171926" y="555463"/>
                  </a:lnTo>
                  <a:lnTo>
                    <a:pt x="116270" y="538313"/>
                  </a:lnTo>
                  <a:lnTo>
                    <a:pt x="55923" y="515605"/>
                  </a:lnTo>
                  <a:lnTo>
                    <a:pt x="42114" y="5102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411233" y="1142017"/>
              <a:ext cx="136871" cy="16118"/>
            </a:xfrm>
            <a:custGeom>
              <a:avLst/>
              <a:gdLst/>
              <a:ahLst/>
              <a:cxnLst/>
              <a:rect l="0" t="0" r="0" b="0"/>
              <a:pathLst>
                <a:path w="136871" h="16118">
                  <a:moveTo>
                    <a:pt x="136870" y="5589"/>
                  </a:moveTo>
                  <a:lnTo>
                    <a:pt x="120103" y="0"/>
                  </a:lnTo>
                  <a:lnTo>
                    <a:pt x="102512" y="375"/>
                  </a:lnTo>
                  <a:lnTo>
                    <a:pt x="45042" y="12138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961177" y="873865"/>
              <a:ext cx="384440" cy="581680"/>
            </a:xfrm>
            <a:custGeom>
              <a:avLst/>
              <a:gdLst/>
              <a:ahLst/>
              <a:cxnLst/>
              <a:rect l="0" t="0" r="0" b="0"/>
              <a:pathLst>
                <a:path w="384440" h="581680">
                  <a:moveTo>
                    <a:pt x="39652" y="52642"/>
                  </a:moveTo>
                  <a:lnTo>
                    <a:pt x="21693" y="110027"/>
                  </a:lnTo>
                  <a:lnTo>
                    <a:pt x="12624" y="163622"/>
                  </a:lnTo>
                  <a:lnTo>
                    <a:pt x="8247" y="226165"/>
                  </a:lnTo>
                  <a:lnTo>
                    <a:pt x="0" y="284230"/>
                  </a:lnTo>
                  <a:lnTo>
                    <a:pt x="1387" y="335730"/>
                  </a:lnTo>
                  <a:lnTo>
                    <a:pt x="5097" y="378501"/>
                  </a:lnTo>
                  <a:lnTo>
                    <a:pt x="8357" y="438532"/>
                  </a:lnTo>
                  <a:lnTo>
                    <a:pt x="19345" y="492036"/>
                  </a:lnTo>
                  <a:lnTo>
                    <a:pt x="27117" y="513480"/>
                  </a:lnTo>
                  <a:lnTo>
                    <a:pt x="63449" y="559310"/>
                  </a:lnTo>
                  <a:lnTo>
                    <a:pt x="98695" y="578802"/>
                  </a:lnTo>
                  <a:lnTo>
                    <a:pt x="125165" y="581679"/>
                  </a:lnTo>
                  <a:lnTo>
                    <a:pt x="169494" y="573602"/>
                  </a:lnTo>
                  <a:lnTo>
                    <a:pt x="210315" y="556391"/>
                  </a:lnTo>
                  <a:lnTo>
                    <a:pt x="265937" y="514297"/>
                  </a:lnTo>
                  <a:lnTo>
                    <a:pt x="306675" y="452585"/>
                  </a:lnTo>
                  <a:lnTo>
                    <a:pt x="335919" y="400064"/>
                  </a:lnTo>
                  <a:lnTo>
                    <a:pt x="358830" y="346050"/>
                  </a:lnTo>
                  <a:lnTo>
                    <a:pt x="371959" y="286717"/>
                  </a:lnTo>
                  <a:lnTo>
                    <a:pt x="382088" y="234432"/>
                  </a:lnTo>
                  <a:lnTo>
                    <a:pt x="384439" y="173316"/>
                  </a:lnTo>
                  <a:lnTo>
                    <a:pt x="378466" y="115734"/>
                  </a:lnTo>
                  <a:lnTo>
                    <a:pt x="375069" y="87702"/>
                  </a:lnTo>
                  <a:lnTo>
                    <a:pt x="356945" y="34698"/>
                  </a:lnTo>
                  <a:lnTo>
                    <a:pt x="34497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400911" y="1217719"/>
              <a:ext cx="207891" cy="235214"/>
            </a:xfrm>
            <a:custGeom>
              <a:avLst/>
              <a:gdLst/>
              <a:ahLst/>
              <a:cxnLst/>
              <a:rect l="0" t="0" r="0" b="0"/>
              <a:pathLst>
                <a:path w="207891" h="235214">
                  <a:moveTo>
                    <a:pt x="0" y="66757"/>
                  </a:moveTo>
                  <a:lnTo>
                    <a:pt x="0" y="120902"/>
                  </a:lnTo>
                  <a:lnTo>
                    <a:pt x="0" y="175848"/>
                  </a:lnTo>
                  <a:lnTo>
                    <a:pt x="6066" y="222404"/>
                  </a:lnTo>
                  <a:lnTo>
                    <a:pt x="3476" y="215092"/>
                  </a:lnTo>
                  <a:lnTo>
                    <a:pt x="1857" y="163865"/>
                  </a:lnTo>
                  <a:lnTo>
                    <a:pt x="8609" y="114507"/>
                  </a:lnTo>
                  <a:lnTo>
                    <a:pt x="21372" y="51666"/>
                  </a:lnTo>
                  <a:lnTo>
                    <a:pt x="24777" y="39149"/>
                  </a:lnTo>
                  <a:lnTo>
                    <a:pt x="30556" y="29634"/>
                  </a:lnTo>
                  <a:lnTo>
                    <a:pt x="46336" y="15943"/>
                  </a:lnTo>
                  <a:lnTo>
                    <a:pt x="74951" y="1658"/>
                  </a:lnTo>
                  <a:lnTo>
                    <a:pt x="95313" y="0"/>
                  </a:lnTo>
                  <a:lnTo>
                    <a:pt x="114891" y="4332"/>
                  </a:lnTo>
                  <a:lnTo>
                    <a:pt x="131392" y="14056"/>
                  </a:lnTo>
                  <a:lnTo>
                    <a:pt x="153835" y="38274"/>
                  </a:lnTo>
                  <a:lnTo>
                    <a:pt x="186317" y="96556"/>
                  </a:lnTo>
                  <a:lnTo>
                    <a:pt x="202920" y="145693"/>
                  </a:lnTo>
                  <a:lnTo>
                    <a:pt x="207890" y="204185"/>
                  </a:lnTo>
                  <a:lnTo>
                    <a:pt x="200042" y="235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68258" y="964859"/>
              <a:ext cx="205339" cy="562392"/>
            </a:xfrm>
            <a:custGeom>
              <a:avLst/>
              <a:gdLst/>
              <a:ahLst/>
              <a:cxnLst/>
              <a:rect l="0" t="0" r="0" b="0"/>
              <a:pathLst>
                <a:path w="205339" h="562392">
                  <a:moveTo>
                    <a:pt x="164322" y="372260"/>
                  </a:moveTo>
                  <a:lnTo>
                    <a:pt x="135013" y="333886"/>
                  </a:lnTo>
                  <a:lnTo>
                    <a:pt x="115421" y="325959"/>
                  </a:lnTo>
                  <a:lnTo>
                    <a:pt x="92285" y="323606"/>
                  </a:lnTo>
                  <a:lnTo>
                    <a:pt x="70305" y="326459"/>
                  </a:lnTo>
                  <a:lnTo>
                    <a:pt x="60699" y="332367"/>
                  </a:lnTo>
                  <a:lnTo>
                    <a:pt x="36003" y="363039"/>
                  </a:lnTo>
                  <a:lnTo>
                    <a:pt x="9817" y="415325"/>
                  </a:lnTo>
                  <a:lnTo>
                    <a:pt x="0" y="456770"/>
                  </a:lnTo>
                  <a:lnTo>
                    <a:pt x="210" y="495566"/>
                  </a:lnTo>
                  <a:lnTo>
                    <a:pt x="5986" y="518309"/>
                  </a:lnTo>
                  <a:lnTo>
                    <a:pt x="16351" y="540116"/>
                  </a:lnTo>
                  <a:lnTo>
                    <a:pt x="31877" y="555267"/>
                  </a:lnTo>
                  <a:lnTo>
                    <a:pt x="40930" y="560945"/>
                  </a:lnTo>
                  <a:lnTo>
                    <a:pt x="50475" y="562391"/>
                  </a:lnTo>
                  <a:lnTo>
                    <a:pt x="70440" y="557758"/>
                  </a:lnTo>
                  <a:lnTo>
                    <a:pt x="101410" y="536407"/>
                  </a:lnTo>
                  <a:lnTo>
                    <a:pt x="127224" y="502264"/>
                  </a:lnTo>
                  <a:lnTo>
                    <a:pt x="152605" y="446442"/>
                  </a:lnTo>
                  <a:lnTo>
                    <a:pt x="171184" y="389871"/>
                  </a:lnTo>
                  <a:lnTo>
                    <a:pt x="181823" y="338873"/>
                  </a:lnTo>
                  <a:lnTo>
                    <a:pt x="191214" y="289578"/>
                  </a:lnTo>
                  <a:lnTo>
                    <a:pt x="195687" y="228178"/>
                  </a:lnTo>
                  <a:lnTo>
                    <a:pt x="202731" y="176451"/>
                  </a:lnTo>
                  <a:lnTo>
                    <a:pt x="205338" y="118880"/>
                  </a:lnTo>
                  <a:lnTo>
                    <a:pt x="204941" y="65427"/>
                  </a:lnTo>
                  <a:lnTo>
                    <a:pt x="196764" y="21773"/>
                  </a:lnTo>
                  <a:lnTo>
                    <a:pt x="186150" y="1629"/>
                  </a:lnTo>
                  <a:lnTo>
                    <a:pt x="180044" y="0"/>
                  </a:lnTo>
                  <a:lnTo>
                    <a:pt x="173634" y="3594"/>
                  </a:lnTo>
                  <a:lnTo>
                    <a:pt x="167020" y="10669"/>
                  </a:lnTo>
                  <a:lnTo>
                    <a:pt x="159672" y="34128"/>
                  </a:lnTo>
                  <a:lnTo>
                    <a:pt x="149365" y="85670"/>
                  </a:lnTo>
                  <a:lnTo>
                    <a:pt x="145073" y="141245"/>
                  </a:lnTo>
                  <a:lnTo>
                    <a:pt x="143800" y="192807"/>
                  </a:lnTo>
                  <a:lnTo>
                    <a:pt x="143423" y="254488"/>
                  </a:lnTo>
                  <a:lnTo>
                    <a:pt x="143312" y="307858"/>
                  </a:lnTo>
                  <a:lnTo>
                    <a:pt x="143274" y="370154"/>
                  </a:lnTo>
                  <a:lnTo>
                    <a:pt x="144438" y="423888"/>
                  </a:lnTo>
                  <a:lnTo>
                    <a:pt x="157920" y="486553"/>
                  </a:lnTo>
                  <a:lnTo>
                    <a:pt x="160054" y="490569"/>
                  </a:lnTo>
                  <a:lnTo>
                    <a:pt x="161476" y="489737"/>
                  </a:lnTo>
                  <a:lnTo>
                    <a:pt x="164322" y="4775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903201" y="1259510"/>
              <a:ext cx="175394" cy="225009"/>
            </a:xfrm>
            <a:custGeom>
              <a:avLst/>
              <a:gdLst/>
              <a:ahLst/>
              <a:cxnLst/>
              <a:rect l="0" t="0" r="0" b="0"/>
              <a:pathLst>
                <a:path w="175394" h="225009">
                  <a:moveTo>
                    <a:pt x="3078" y="109194"/>
                  </a:moveTo>
                  <a:lnTo>
                    <a:pt x="45770" y="112314"/>
                  </a:lnTo>
                  <a:lnTo>
                    <a:pt x="66506" y="115260"/>
                  </a:lnTo>
                  <a:lnTo>
                    <a:pt x="124514" y="104635"/>
                  </a:lnTo>
                  <a:lnTo>
                    <a:pt x="159552" y="89256"/>
                  </a:lnTo>
                  <a:lnTo>
                    <a:pt x="167056" y="80694"/>
                  </a:lnTo>
                  <a:lnTo>
                    <a:pt x="175393" y="58703"/>
                  </a:lnTo>
                  <a:lnTo>
                    <a:pt x="175276" y="48627"/>
                  </a:lnTo>
                  <a:lnTo>
                    <a:pt x="168908" y="31193"/>
                  </a:lnTo>
                  <a:lnTo>
                    <a:pt x="155159" y="18765"/>
                  </a:lnTo>
                  <a:lnTo>
                    <a:pt x="112147" y="1255"/>
                  </a:lnTo>
                  <a:lnTo>
                    <a:pt x="88988" y="0"/>
                  </a:lnTo>
                  <a:lnTo>
                    <a:pt x="66997" y="4511"/>
                  </a:lnTo>
                  <a:lnTo>
                    <a:pt x="45524" y="14315"/>
                  </a:lnTo>
                  <a:lnTo>
                    <a:pt x="19294" y="38578"/>
                  </a:lnTo>
                  <a:lnTo>
                    <a:pt x="2294" y="73583"/>
                  </a:lnTo>
                  <a:lnTo>
                    <a:pt x="0" y="99996"/>
                  </a:lnTo>
                  <a:lnTo>
                    <a:pt x="8405" y="144293"/>
                  </a:lnTo>
                  <a:lnTo>
                    <a:pt x="25714" y="185105"/>
                  </a:lnTo>
                  <a:lnTo>
                    <a:pt x="40044" y="202594"/>
                  </a:lnTo>
                  <a:lnTo>
                    <a:pt x="58112" y="214266"/>
                  </a:lnTo>
                  <a:lnTo>
                    <a:pt x="118892" y="2250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171979" y="1224158"/>
              <a:ext cx="144912" cy="252700"/>
            </a:xfrm>
            <a:custGeom>
              <a:avLst/>
              <a:gdLst/>
              <a:ahLst/>
              <a:cxnLst/>
              <a:rect l="0" t="0" r="0" b="0"/>
              <a:pathLst>
                <a:path w="144912" h="252700">
                  <a:moveTo>
                    <a:pt x="8041" y="102432"/>
                  </a:moveTo>
                  <a:lnTo>
                    <a:pt x="8041" y="159696"/>
                  </a:lnTo>
                  <a:lnTo>
                    <a:pt x="13630" y="214999"/>
                  </a:lnTo>
                  <a:lnTo>
                    <a:pt x="23660" y="252699"/>
                  </a:lnTo>
                  <a:lnTo>
                    <a:pt x="19428" y="240153"/>
                  </a:lnTo>
                  <a:lnTo>
                    <a:pt x="4182" y="181414"/>
                  </a:lnTo>
                  <a:lnTo>
                    <a:pt x="0" y="118250"/>
                  </a:lnTo>
                  <a:lnTo>
                    <a:pt x="7478" y="70334"/>
                  </a:lnTo>
                  <a:lnTo>
                    <a:pt x="23992" y="39759"/>
                  </a:lnTo>
                  <a:lnTo>
                    <a:pt x="36967" y="23495"/>
                  </a:lnTo>
                  <a:lnTo>
                    <a:pt x="63015" y="6774"/>
                  </a:lnTo>
                  <a:lnTo>
                    <a:pt x="98549" y="0"/>
                  </a:lnTo>
                  <a:lnTo>
                    <a:pt x="144911" y="76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422176" y="1189720"/>
              <a:ext cx="200198" cy="292544"/>
            </a:xfrm>
            <a:custGeom>
              <a:avLst/>
              <a:gdLst/>
              <a:ahLst/>
              <a:cxnLst/>
              <a:rect l="0" t="0" r="0" b="0"/>
              <a:pathLst>
                <a:path w="200198" h="292544">
                  <a:moveTo>
                    <a:pt x="147399" y="0"/>
                  </a:moveTo>
                  <a:lnTo>
                    <a:pt x="125042" y="0"/>
                  </a:lnTo>
                  <a:lnTo>
                    <a:pt x="94371" y="11178"/>
                  </a:lnTo>
                  <a:lnTo>
                    <a:pt x="46206" y="49498"/>
                  </a:lnTo>
                  <a:lnTo>
                    <a:pt x="24738" y="75887"/>
                  </a:lnTo>
                  <a:lnTo>
                    <a:pt x="21171" y="85686"/>
                  </a:lnTo>
                  <a:lnTo>
                    <a:pt x="20328" y="105933"/>
                  </a:lnTo>
                  <a:lnTo>
                    <a:pt x="24080" y="113906"/>
                  </a:lnTo>
                  <a:lnTo>
                    <a:pt x="37608" y="125884"/>
                  </a:lnTo>
                  <a:lnTo>
                    <a:pt x="93354" y="146876"/>
                  </a:lnTo>
                  <a:lnTo>
                    <a:pt x="147214" y="166047"/>
                  </a:lnTo>
                  <a:lnTo>
                    <a:pt x="194428" y="197139"/>
                  </a:lnTo>
                  <a:lnTo>
                    <a:pt x="198638" y="206295"/>
                  </a:lnTo>
                  <a:lnTo>
                    <a:pt x="200197" y="228947"/>
                  </a:lnTo>
                  <a:lnTo>
                    <a:pt x="188909" y="262418"/>
                  </a:lnTo>
                  <a:lnTo>
                    <a:pt x="179751" y="270872"/>
                  </a:lnTo>
                  <a:lnTo>
                    <a:pt x="153978" y="283384"/>
                  </a:lnTo>
                  <a:lnTo>
                    <a:pt x="98179" y="292543"/>
                  </a:lnTo>
                  <a:lnTo>
                    <a:pt x="45216" y="291233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748559" y="1021264"/>
              <a:ext cx="42115" cy="473783"/>
            </a:xfrm>
            <a:custGeom>
              <a:avLst/>
              <a:gdLst/>
              <a:ahLst/>
              <a:cxnLst/>
              <a:rect l="0" t="0" r="0" b="0"/>
              <a:pathLst>
                <a:path w="42115" h="473783">
                  <a:moveTo>
                    <a:pt x="0" y="0"/>
                  </a:moveTo>
                  <a:lnTo>
                    <a:pt x="0" y="60383"/>
                  </a:lnTo>
                  <a:lnTo>
                    <a:pt x="0" y="111868"/>
                  </a:lnTo>
                  <a:lnTo>
                    <a:pt x="0" y="159878"/>
                  </a:lnTo>
                  <a:lnTo>
                    <a:pt x="5590" y="222913"/>
                  </a:lnTo>
                  <a:lnTo>
                    <a:pt x="10723" y="280425"/>
                  </a:lnTo>
                  <a:lnTo>
                    <a:pt x="21789" y="343085"/>
                  </a:lnTo>
                  <a:lnTo>
                    <a:pt x="28683" y="395673"/>
                  </a:lnTo>
                  <a:lnTo>
                    <a:pt x="38439" y="457777"/>
                  </a:lnTo>
                  <a:lnTo>
                    <a:pt x="42114" y="47378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559046" y="1189720"/>
              <a:ext cx="357970" cy="10529"/>
            </a:xfrm>
            <a:custGeom>
              <a:avLst/>
              <a:gdLst/>
              <a:ahLst/>
              <a:cxnLst/>
              <a:rect l="0" t="0" r="0" b="0"/>
              <a:pathLst>
                <a:path w="357970" h="10529">
                  <a:moveTo>
                    <a:pt x="357969" y="10528"/>
                  </a:moveTo>
                  <a:lnTo>
                    <a:pt x="323178" y="4462"/>
                  </a:lnTo>
                  <a:lnTo>
                    <a:pt x="275391" y="7041"/>
                  </a:lnTo>
                  <a:lnTo>
                    <a:pt x="233141" y="3909"/>
                  </a:lnTo>
                  <a:lnTo>
                    <a:pt x="190186" y="1737"/>
                  </a:lnTo>
                  <a:lnTo>
                    <a:pt x="147699" y="772"/>
                  </a:lnTo>
                  <a:lnTo>
                    <a:pt x="85487" y="229"/>
                  </a:lnTo>
                  <a:lnTo>
                    <a:pt x="23949" y="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89713" y="1249643"/>
              <a:ext cx="322101" cy="298047"/>
            </a:xfrm>
            <a:custGeom>
              <a:avLst/>
              <a:gdLst/>
              <a:ahLst/>
              <a:cxnLst/>
              <a:rect l="0" t="0" r="0" b="0"/>
              <a:pathLst>
                <a:path w="322101" h="298047">
                  <a:moveTo>
                    <a:pt x="216815" y="119061"/>
                  </a:moveTo>
                  <a:lnTo>
                    <a:pt x="196517" y="59121"/>
                  </a:lnTo>
                  <a:lnTo>
                    <a:pt x="171806" y="33321"/>
                  </a:lnTo>
                  <a:lnTo>
                    <a:pt x="132015" y="6762"/>
                  </a:lnTo>
                  <a:lnTo>
                    <a:pt x="121677" y="2081"/>
                  </a:lnTo>
                  <a:lnTo>
                    <a:pt x="97712" y="0"/>
                  </a:lnTo>
                  <a:lnTo>
                    <a:pt x="84770" y="1082"/>
                  </a:lnTo>
                  <a:lnTo>
                    <a:pt x="61032" y="11644"/>
                  </a:lnTo>
                  <a:lnTo>
                    <a:pt x="39954" y="29206"/>
                  </a:lnTo>
                  <a:lnTo>
                    <a:pt x="16102" y="66571"/>
                  </a:lnTo>
                  <a:lnTo>
                    <a:pt x="2277" y="114167"/>
                  </a:lnTo>
                  <a:lnTo>
                    <a:pt x="0" y="164144"/>
                  </a:lnTo>
                  <a:lnTo>
                    <a:pt x="15887" y="220427"/>
                  </a:lnTo>
                  <a:lnTo>
                    <a:pt x="25738" y="243661"/>
                  </a:lnTo>
                  <a:lnTo>
                    <a:pt x="41814" y="265686"/>
                  </a:lnTo>
                  <a:lnTo>
                    <a:pt x="70596" y="286638"/>
                  </a:lnTo>
                  <a:lnTo>
                    <a:pt x="106940" y="294666"/>
                  </a:lnTo>
                  <a:lnTo>
                    <a:pt x="130547" y="287185"/>
                  </a:lnTo>
                  <a:lnTo>
                    <a:pt x="151567" y="270992"/>
                  </a:lnTo>
                  <a:lnTo>
                    <a:pt x="168709" y="248197"/>
                  </a:lnTo>
                  <a:lnTo>
                    <a:pt x="190371" y="189370"/>
                  </a:lnTo>
                  <a:lnTo>
                    <a:pt x="199881" y="152762"/>
                  </a:lnTo>
                  <a:lnTo>
                    <a:pt x="198371" y="130530"/>
                  </a:lnTo>
                  <a:lnTo>
                    <a:pt x="196330" y="127877"/>
                  </a:lnTo>
                  <a:lnTo>
                    <a:pt x="193800" y="130787"/>
                  </a:lnTo>
                  <a:lnTo>
                    <a:pt x="190943" y="137407"/>
                  </a:lnTo>
                  <a:lnTo>
                    <a:pt x="190888" y="154121"/>
                  </a:lnTo>
                  <a:lnTo>
                    <a:pt x="200554" y="186381"/>
                  </a:lnTo>
                  <a:lnTo>
                    <a:pt x="218237" y="219336"/>
                  </a:lnTo>
                  <a:lnTo>
                    <a:pt x="253267" y="258781"/>
                  </a:lnTo>
                  <a:lnTo>
                    <a:pt x="291476" y="284267"/>
                  </a:lnTo>
                  <a:lnTo>
                    <a:pt x="322100" y="2980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232999" y="1337077"/>
              <a:ext cx="199913" cy="232291"/>
            </a:xfrm>
            <a:custGeom>
              <a:avLst/>
              <a:gdLst/>
              <a:ahLst/>
              <a:cxnLst/>
              <a:rect l="0" t="0" r="0" b="0"/>
              <a:pathLst>
                <a:path w="199913" h="232291">
                  <a:moveTo>
                    <a:pt x="10400" y="31627"/>
                  </a:moveTo>
                  <a:lnTo>
                    <a:pt x="2066" y="80558"/>
                  </a:lnTo>
                  <a:lnTo>
                    <a:pt x="522" y="128403"/>
                  </a:lnTo>
                  <a:lnTo>
                    <a:pt x="0" y="191383"/>
                  </a:lnTo>
                  <a:lnTo>
                    <a:pt x="5498" y="229091"/>
                  </a:lnTo>
                  <a:lnTo>
                    <a:pt x="7132" y="232290"/>
                  </a:lnTo>
                  <a:lnTo>
                    <a:pt x="8221" y="229743"/>
                  </a:lnTo>
                  <a:lnTo>
                    <a:pt x="10113" y="178339"/>
                  </a:lnTo>
                  <a:lnTo>
                    <a:pt x="10314" y="131120"/>
                  </a:lnTo>
                  <a:lnTo>
                    <a:pt x="11544" y="81254"/>
                  </a:lnTo>
                  <a:lnTo>
                    <a:pt x="19967" y="38662"/>
                  </a:lnTo>
                  <a:lnTo>
                    <a:pt x="30640" y="18766"/>
                  </a:lnTo>
                  <a:lnTo>
                    <a:pt x="49421" y="5244"/>
                  </a:lnTo>
                  <a:lnTo>
                    <a:pt x="60980" y="0"/>
                  </a:lnTo>
                  <a:lnTo>
                    <a:pt x="72196" y="14"/>
                  </a:lnTo>
                  <a:lnTo>
                    <a:pt x="94017" y="9388"/>
                  </a:lnTo>
                  <a:lnTo>
                    <a:pt x="120443" y="34397"/>
                  </a:lnTo>
                  <a:lnTo>
                    <a:pt x="150333" y="83863"/>
                  </a:lnTo>
                  <a:lnTo>
                    <a:pt x="175648" y="142508"/>
                  </a:lnTo>
                  <a:lnTo>
                    <a:pt x="194810" y="198264"/>
                  </a:lnTo>
                  <a:lnTo>
                    <a:pt x="199912" y="231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551492" y="1080936"/>
              <a:ext cx="218332" cy="529347"/>
            </a:xfrm>
            <a:custGeom>
              <a:avLst/>
              <a:gdLst/>
              <a:ahLst/>
              <a:cxnLst/>
              <a:rect l="0" t="0" r="0" b="0"/>
              <a:pathLst>
                <a:path w="218332" h="529347">
                  <a:moveTo>
                    <a:pt x="134103" y="361468"/>
                  </a:moveTo>
                  <a:lnTo>
                    <a:pt x="114975" y="301527"/>
                  </a:lnTo>
                  <a:lnTo>
                    <a:pt x="103765" y="283745"/>
                  </a:lnTo>
                  <a:lnTo>
                    <a:pt x="95161" y="279237"/>
                  </a:lnTo>
                  <a:lnTo>
                    <a:pt x="73123" y="277347"/>
                  </a:lnTo>
                  <a:lnTo>
                    <a:pt x="53969" y="283527"/>
                  </a:lnTo>
                  <a:lnTo>
                    <a:pt x="45585" y="288450"/>
                  </a:lnTo>
                  <a:lnTo>
                    <a:pt x="22609" y="317736"/>
                  </a:lnTo>
                  <a:lnTo>
                    <a:pt x="6571" y="356049"/>
                  </a:lnTo>
                  <a:lnTo>
                    <a:pt x="0" y="397037"/>
                  </a:lnTo>
                  <a:lnTo>
                    <a:pt x="7354" y="460044"/>
                  </a:lnTo>
                  <a:lnTo>
                    <a:pt x="23759" y="502070"/>
                  </a:lnTo>
                  <a:lnTo>
                    <a:pt x="36708" y="521833"/>
                  </a:lnTo>
                  <a:lnTo>
                    <a:pt x="45777" y="526870"/>
                  </a:lnTo>
                  <a:lnTo>
                    <a:pt x="68331" y="529346"/>
                  </a:lnTo>
                  <a:lnTo>
                    <a:pt x="87714" y="523428"/>
                  </a:lnTo>
                  <a:lnTo>
                    <a:pt x="96158" y="518574"/>
                  </a:lnTo>
                  <a:lnTo>
                    <a:pt x="111779" y="497583"/>
                  </a:lnTo>
                  <a:lnTo>
                    <a:pt x="140872" y="436448"/>
                  </a:lnTo>
                  <a:lnTo>
                    <a:pt x="160744" y="377622"/>
                  </a:lnTo>
                  <a:lnTo>
                    <a:pt x="172815" y="327874"/>
                  </a:lnTo>
                  <a:lnTo>
                    <a:pt x="183005" y="266663"/>
                  </a:lnTo>
                  <a:lnTo>
                    <a:pt x="186007" y="213366"/>
                  </a:lnTo>
                  <a:lnTo>
                    <a:pt x="186526" y="165507"/>
                  </a:lnTo>
                  <a:lnTo>
                    <a:pt x="186681" y="106873"/>
                  </a:lnTo>
                  <a:lnTo>
                    <a:pt x="183607" y="51286"/>
                  </a:lnTo>
                  <a:lnTo>
                    <a:pt x="177163" y="22398"/>
                  </a:lnTo>
                  <a:lnTo>
                    <a:pt x="166499" y="1760"/>
                  </a:lnTo>
                  <a:lnTo>
                    <a:pt x="160380" y="0"/>
                  </a:lnTo>
                  <a:lnTo>
                    <a:pt x="153961" y="3506"/>
                  </a:lnTo>
                  <a:lnTo>
                    <a:pt x="147341" y="10522"/>
                  </a:lnTo>
                  <a:lnTo>
                    <a:pt x="139987" y="33917"/>
                  </a:lnTo>
                  <a:lnTo>
                    <a:pt x="135265" y="91006"/>
                  </a:lnTo>
                  <a:lnTo>
                    <a:pt x="134447" y="144460"/>
                  </a:lnTo>
                  <a:lnTo>
                    <a:pt x="134205" y="193574"/>
                  </a:lnTo>
                  <a:lnTo>
                    <a:pt x="139722" y="248940"/>
                  </a:lnTo>
                  <a:lnTo>
                    <a:pt x="153238" y="306485"/>
                  </a:lnTo>
                  <a:lnTo>
                    <a:pt x="177225" y="361699"/>
                  </a:lnTo>
                  <a:lnTo>
                    <a:pt x="218331" y="4246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885637" y="1431875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0" y="0"/>
                  </a:moveTo>
                  <a:lnTo>
                    <a:pt x="0" y="58617"/>
                  </a:lnTo>
                  <a:lnTo>
                    <a:pt x="3120" y="120428"/>
                  </a:lnTo>
                  <a:lnTo>
                    <a:pt x="10528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6875109" y="1305533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990922" y="1370776"/>
              <a:ext cx="227476" cy="230578"/>
            </a:xfrm>
            <a:custGeom>
              <a:avLst/>
              <a:gdLst/>
              <a:ahLst/>
              <a:cxnLst/>
              <a:rect l="0" t="0" r="0" b="0"/>
              <a:pathLst>
                <a:path w="227476" h="230578">
                  <a:moveTo>
                    <a:pt x="0" y="61099"/>
                  </a:moveTo>
                  <a:lnTo>
                    <a:pt x="15641" y="87485"/>
                  </a:lnTo>
                  <a:lnTo>
                    <a:pt x="34844" y="150001"/>
                  </a:lnTo>
                  <a:lnTo>
                    <a:pt x="49083" y="204049"/>
                  </a:lnTo>
                  <a:lnTo>
                    <a:pt x="56130" y="227578"/>
                  </a:lnTo>
                  <a:lnTo>
                    <a:pt x="58477" y="230577"/>
                  </a:lnTo>
                  <a:lnTo>
                    <a:pt x="60042" y="227896"/>
                  </a:lnTo>
                  <a:lnTo>
                    <a:pt x="60610" y="212440"/>
                  </a:lnTo>
                  <a:lnTo>
                    <a:pt x="54563" y="161270"/>
                  </a:lnTo>
                  <a:lnTo>
                    <a:pt x="53212" y="112226"/>
                  </a:lnTo>
                  <a:lnTo>
                    <a:pt x="52755" y="48842"/>
                  </a:lnTo>
                  <a:lnTo>
                    <a:pt x="58932" y="22896"/>
                  </a:lnTo>
                  <a:lnTo>
                    <a:pt x="63855" y="11064"/>
                  </a:lnTo>
                  <a:lnTo>
                    <a:pt x="71815" y="4346"/>
                  </a:lnTo>
                  <a:lnTo>
                    <a:pt x="81802" y="1037"/>
                  </a:lnTo>
                  <a:lnTo>
                    <a:pt x="93139" y="0"/>
                  </a:lnTo>
                  <a:lnTo>
                    <a:pt x="115095" y="8208"/>
                  </a:lnTo>
                  <a:lnTo>
                    <a:pt x="174427" y="51924"/>
                  </a:lnTo>
                  <a:lnTo>
                    <a:pt x="208976" y="96072"/>
                  </a:lnTo>
                  <a:lnTo>
                    <a:pt x="221561" y="122266"/>
                  </a:lnTo>
                  <a:lnTo>
                    <a:pt x="227475" y="163321"/>
                  </a:lnTo>
                  <a:lnTo>
                    <a:pt x="222705" y="209756"/>
                  </a:lnTo>
                  <a:lnTo>
                    <a:pt x="221099" y="22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7085679" y="1403772"/>
              <a:ext cx="480994" cy="428187"/>
            </a:xfrm>
            <a:custGeom>
              <a:avLst/>
              <a:gdLst/>
              <a:ahLst/>
              <a:cxnLst/>
              <a:rect l="0" t="0" r="0" b="0"/>
              <a:pathLst>
                <a:path w="480994" h="428187">
                  <a:moveTo>
                    <a:pt x="431668" y="133388"/>
                  </a:moveTo>
                  <a:lnTo>
                    <a:pt x="428549" y="79244"/>
                  </a:lnTo>
                  <a:lnTo>
                    <a:pt x="420923" y="53172"/>
                  </a:lnTo>
                  <a:lnTo>
                    <a:pt x="405835" y="29886"/>
                  </a:lnTo>
                  <a:lnTo>
                    <a:pt x="387432" y="14078"/>
                  </a:lnTo>
                  <a:lnTo>
                    <a:pt x="366384" y="4322"/>
                  </a:lnTo>
                  <a:lnTo>
                    <a:pt x="328227" y="0"/>
                  </a:lnTo>
                  <a:lnTo>
                    <a:pt x="289625" y="6778"/>
                  </a:lnTo>
                  <a:lnTo>
                    <a:pt x="270661" y="17066"/>
                  </a:lnTo>
                  <a:lnTo>
                    <a:pt x="246832" y="47190"/>
                  </a:lnTo>
                  <a:lnTo>
                    <a:pt x="230543" y="85751"/>
                  </a:lnTo>
                  <a:lnTo>
                    <a:pt x="223896" y="126812"/>
                  </a:lnTo>
                  <a:lnTo>
                    <a:pt x="228581" y="151523"/>
                  </a:lnTo>
                  <a:lnTo>
                    <a:pt x="244372" y="182045"/>
                  </a:lnTo>
                  <a:lnTo>
                    <a:pt x="250652" y="190393"/>
                  </a:lnTo>
                  <a:lnTo>
                    <a:pt x="270108" y="199668"/>
                  </a:lnTo>
                  <a:lnTo>
                    <a:pt x="281847" y="202141"/>
                  </a:lnTo>
                  <a:lnTo>
                    <a:pt x="304249" y="198650"/>
                  </a:lnTo>
                  <a:lnTo>
                    <a:pt x="333473" y="183531"/>
                  </a:lnTo>
                  <a:lnTo>
                    <a:pt x="348251" y="169712"/>
                  </a:lnTo>
                  <a:lnTo>
                    <a:pt x="382207" y="111823"/>
                  </a:lnTo>
                  <a:lnTo>
                    <a:pt x="391358" y="91048"/>
                  </a:lnTo>
                  <a:lnTo>
                    <a:pt x="396606" y="88784"/>
                  </a:lnTo>
                  <a:lnTo>
                    <a:pt x="402444" y="91954"/>
                  </a:lnTo>
                  <a:lnTo>
                    <a:pt x="408676" y="98746"/>
                  </a:lnTo>
                  <a:lnTo>
                    <a:pt x="430951" y="161567"/>
                  </a:lnTo>
                  <a:lnTo>
                    <a:pt x="451153" y="217593"/>
                  </a:lnTo>
                  <a:lnTo>
                    <a:pt x="473113" y="279398"/>
                  </a:lnTo>
                  <a:lnTo>
                    <a:pt x="480993" y="315080"/>
                  </a:lnTo>
                  <a:lnTo>
                    <a:pt x="480208" y="352169"/>
                  </a:lnTo>
                  <a:lnTo>
                    <a:pt x="478066" y="363470"/>
                  </a:lnTo>
                  <a:lnTo>
                    <a:pt x="469619" y="371004"/>
                  </a:lnTo>
                  <a:lnTo>
                    <a:pt x="441516" y="379375"/>
                  </a:lnTo>
                  <a:lnTo>
                    <a:pt x="380644" y="384088"/>
                  </a:lnTo>
                  <a:lnTo>
                    <a:pt x="319164" y="379614"/>
                  </a:lnTo>
                  <a:lnTo>
                    <a:pt x="263173" y="384450"/>
                  </a:lnTo>
                  <a:lnTo>
                    <a:pt x="207052" y="385752"/>
                  </a:lnTo>
                  <a:lnTo>
                    <a:pt x="150907" y="393245"/>
                  </a:lnTo>
                  <a:lnTo>
                    <a:pt x="94756" y="399057"/>
                  </a:lnTo>
                  <a:lnTo>
                    <a:pt x="34141" y="414472"/>
                  </a:lnTo>
                  <a:lnTo>
                    <a:pt x="0" y="4281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2131181" y="2221513"/>
            <a:ext cx="1606436" cy="536954"/>
            <a:chOff x="2131181" y="2221513"/>
            <a:chExt cx="1606436" cy="536954"/>
          </a:xfrm>
        </p:grpSpPr>
        <p:sp>
          <p:nvSpPr>
            <p:cNvPr id="22" name="Freeform 21"/>
            <p:cNvSpPr/>
            <p:nvPr/>
          </p:nvSpPr>
          <p:spPr>
            <a:xfrm>
              <a:off x="2131181" y="2521052"/>
              <a:ext cx="258789" cy="184772"/>
            </a:xfrm>
            <a:custGeom>
              <a:avLst/>
              <a:gdLst/>
              <a:ahLst/>
              <a:cxnLst/>
              <a:rect l="0" t="0" r="0" b="0"/>
              <a:pathLst>
                <a:path w="258789" h="184772">
                  <a:moveTo>
                    <a:pt x="153502" y="90015"/>
                  </a:moveTo>
                  <a:lnTo>
                    <a:pt x="138930" y="47323"/>
                  </a:lnTo>
                  <a:lnTo>
                    <a:pt x="125969" y="27757"/>
                  </a:lnTo>
                  <a:lnTo>
                    <a:pt x="108510" y="11262"/>
                  </a:lnTo>
                  <a:lnTo>
                    <a:pt x="85933" y="2371"/>
                  </a:lnTo>
                  <a:lnTo>
                    <a:pt x="73361" y="0"/>
                  </a:lnTo>
                  <a:lnTo>
                    <a:pt x="50034" y="3605"/>
                  </a:lnTo>
                  <a:lnTo>
                    <a:pt x="20290" y="18789"/>
                  </a:lnTo>
                  <a:lnTo>
                    <a:pt x="12052" y="24983"/>
                  </a:lnTo>
                  <a:lnTo>
                    <a:pt x="2898" y="47464"/>
                  </a:lnTo>
                  <a:lnTo>
                    <a:pt x="0" y="76952"/>
                  </a:lnTo>
                  <a:lnTo>
                    <a:pt x="6115" y="124099"/>
                  </a:lnTo>
                  <a:lnTo>
                    <a:pt x="16247" y="149617"/>
                  </a:lnTo>
                  <a:lnTo>
                    <a:pt x="31669" y="166418"/>
                  </a:lnTo>
                  <a:lnTo>
                    <a:pt x="40695" y="172536"/>
                  </a:lnTo>
                  <a:lnTo>
                    <a:pt x="81344" y="181146"/>
                  </a:lnTo>
                  <a:lnTo>
                    <a:pt x="92528" y="178845"/>
                  </a:lnTo>
                  <a:lnTo>
                    <a:pt x="101155" y="173802"/>
                  </a:lnTo>
                  <a:lnTo>
                    <a:pt x="113859" y="158839"/>
                  </a:lnTo>
                  <a:lnTo>
                    <a:pt x="135356" y="110430"/>
                  </a:lnTo>
                  <a:lnTo>
                    <a:pt x="136469" y="89730"/>
                  </a:lnTo>
                  <a:lnTo>
                    <a:pt x="135128" y="79296"/>
                  </a:lnTo>
                  <a:lnTo>
                    <a:pt x="135403" y="78190"/>
                  </a:lnTo>
                  <a:lnTo>
                    <a:pt x="147371" y="112202"/>
                  </a:lnTo>
                  <a:lnTo>
                    <a:pt x="185474" y="171223"/>
                  </a:lnTo>
                  <a:lnTo>
                    <a:pt x="192364" y="179248"/>
                  </a:lnTo>
                  <a:lnTo>
                    <a:pt x="200467" y="183429"/>
                  </a:lnTo>
                  <a:lnTo>
                    <a:pt x="258788" y="18477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455335" y="2284683"/>
              <a:ext cx="50448" cy="421141"/>
            </a:xfrm>
            <a:custGeom>
              <a:avLst/>
              <a:gdLst/>
              <a:ahLst/>
              <a:cxnLst/>
              <a:rect l="0" t="0" r="0" b="0"/>
              <a:pathLst>
                <a:path w="50448" h="421141">
                  <a:moveTo>
                    <a:pt x="8333" y="0"/>
                  </a:moveTo>
                  <a:lnTo>
                    <a:pt x="0" y="52051"/>
                  </a:lnTo>
                  <a:lnTo>
                    <a:pt x="1574" y="111349"/>
                  </a:lnTo>
                  <a:lnTo>
                    <a:pt x="5329" y="157113"/>
                  </a:lnTo>
                  <a:lnTo>
                    <a:pt x="6998" y="204749"/>
                  </a:lnTo>
                  <a:lnTo>
                    <a:pt x="13527" y="260838"/>
                  </a:lnTo>
                  <a:lnTo>
                    <a:pt x="22870" y="318271"/>
                  </a:lnTo>
                  <a:lnTo>
                    <a:pt x="36508" y="375344"/>
                  </a:lnTo>
                  <a:lnTo>
                    <a:pt x="50447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347854" y="2442611"/>
              <a:ext cx="284271" cy="73700"/>
            </a:xfrm>
            <a:custGeom>
              <a:avLst/>
              <a:gdLst/>
              <a:ahLst/>
              <a:cxnLst/>
              <a:rect l="0" t="0" r="0" b="0"/>
              <a:pathLst>
                <a:path w="284271" h="73700">
                  <a:moveTo>
                    <a:pt x="284270" y="0"/>
                  </a:moveTo>
                  <a:lnTo>
                    <a:pt x="225653" y="9065"/>
                  </a:lnTo>
                  <a:lnTo>
                    <a:pt x="162817" y="24908"/>
                  </a:lnTo>
                  <a:lnTo>
                    <a:pt x="102742" y="44305"/>
                  </a:lnTo>
                  <a:lnTo>
                    <a:pt x="40046" y="62997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716352" y="2579481"/>
              <a:ext cx="31586" cy="126343"/>
            </a:xfrm>
            <a:custGeom>
              <a:avLst/>
              <a:gdLst/>
              <a:ahLst/>
              <a:cxnLst/>
              <a:rect l="0" t="0" r="0" b="0"/>
              <a:pathLst>
                <a:path w="31586" h="126343">
                  <a:moveTo>
                    <a:pt x="0" y="0"/>
                  </a:moveTo>
                  <a:lnTo>
                    <a:pt x="16788" y="62281"/>
                  </a:lnTo>
                  <a:lnTo>
                    <a:pt x="23333" y="106973"/>
                  </a:lnTo>
                  <a:lnTo>
                    <a:pt x="31585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758466" y="245313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863209" y="2552835"/>
              <a:ext cx="170554" cy="155158"/>
            </a:xfrm>
            <a:custGeom>
              <a:avLst/>
              <a:gdLst/>
              <a:ahLst/>
              <a:cxnLst/>
              <a:rect l="0" t="0" r="0" b="0"/>
              <a:pathLst>
                <a:path w="170554" h="155158">
                  <a:moveTo>
                    <a:pt x="95298" y="5590"/>
                  </a:moveTo>
                  <a:lnTo>
                    <a:pt x="78531" y="0"/>
                  </a:lnTo>
                  <a:lnTo>
                    <a:pt x="45747" y="2114"/>
                  </a:lnTo>
                  <a:lnTo>
                    <a:pt x="26092" y="10284"/>
                  </a:lnTo>
                  <a:lnTo>
                    <a:pt x="17575" y="15738"/>
                  </a:lnTo>
                  <a:lnTo>
                    <a:pt x="4993" y="37396"/>
                  </a:lnTo>
                  <a:lnTo>
                    <a:pt x="0" y="51360"/>
                  </a:lnTo>
                  <a:lnTo>
                    <a:pt x="691" y="79354"/>
                  </a:lnTo>
                  <a:lnTo>
                    <a:pt x="14234" y="118303"/>
                  </a:lnTo>
                  <a:lnTo>
                    <a:pt x="20199" y="129865"/>
                  </a:lnTo>
                  <a:lnTo>
                    <a:pt x="36184" y="145831"/>
                  </a:lnTo>
                  <a:lnTo>
                    <a:pt x="45360" y="151726"/>
                  </a:lnTo>
                  <a:lnTo>
                    <a:pt x="71154" y="155157"/>
                  </a:lnTo>
                  <a:lnTo>
                    <a:pt x="99775" y="151613"/>
                  </a:lnTo>
                  <a:lnTo>
                    <a:pt x="134449" y="136463"/>
                  </a:lnTo>
                  <a:lnTo>
                    <a:pt x="152083" y="123807"/>
                  </a:lnTo>
                  <a:lnTo>
                    <a:pt x="164600" y="104144"/>
                  </a:lnTo>
                  <a:lnTo>
                    <a:pt x="169575" y="92350"/>
                  </a:lnTo>
                  <a:lnTo>
                    <a:pt x="170553" y="82147"/>
                  </a:lnTo>
                  <a:lnTo>
                    <a:pt x="165399" y="64571"/>
                  </a:lnTo>
                  <a:lnTo>
                    <a:pt x="149344" y="41523"/>
                  </a:lnTo>
                  <a:lnTo>
                    <a:pt x="116355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095378" y="2516340"/>
              <a:ext cx="178985" cy="189484"/>
            </a:xfrm>
            <a:custGeom>
              <a:avLst/>
              <a:gdLst/>
              <a:ahLst/>
              <a:cxnLst/>
              <a:rect l="0" t="0" r="0" b="0"/>
              <a:pathLst>
                <a:path w="178985" h="189484">
                  <a:moveTo>
                    <a:pt x="0" y="94727"/>
                  </a:moveTo>
                  <a:lnTo>
                    <a:pt x="34747" y="148602"/>
                  </a:lnTo>
                  <a:lnTo>
                    <a:pt x="43909" y="168974"/>
                  </a:lnTo>
                  <a:lnTo>
                    <a:pt x="44481" y="173471"/>
                  </a:lnTo>
                  <a:lnTo>
                    <a:pt x="42522" y="174129"/>
                  </a:lnTo>
                  <a:lnTo>
                    <a:pt x="38876" y="172228"/>
                  </a:lnTo>
                  <a:lnTo>
                    <a:pt x="31706" y="160757"/>
                  </a:lnTo>
                  <a:lnTo>
                    <a:pt x="17571" y="113619"/>
                  </a:lnTo>
                  <a:lnTo>
                    <a:pt x="13090" y="57558"/>
                  </a:lnTo>
                  <a:lnTo>
                    <a:pt x="16736" y="33754"/>
                  </a:lnTo>
                  <a:lnTo>
                    <a:pt x="28495" y="14595"/>
                  </a:lnTo>
                  <a:lnTo>
                    <a:pt x="36544" y="6211"/>
                  </a:lnTo>
                  <a:lnTo>
                    <a:pt x="45420" y="1791"/>
                  </a:lnTo>
                  <a:lnTo>
                    <a:pt x="64640" y="0"/>
                  </a:lnTo>
                  <a:lnTo>
                    <a:pt x="95192" y="5568"/>
                  </a:lnTo>
                  <a:lnTo>
                    <a:pt x="112887" y="17666"/>
                  </a:lnTo>
                  <a:lnTo>
                    <a:pt x="143311" y="54029"/>
                  </a:lnTo>
                  <a:lnTo>
                    <a:pt x="167456" y="113775"/>
                  </a:lnTo>
                  <a:lnTo>
                    <a:pt x="175568" y="149894"/>
                  </a:lnTo>
                  <a:lnTo>
                    <a:pt x="178984" y="1894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359869" y="2491341"/>
              <a:ext cx="282992" cy="189521"/>
            </a:xfrm>
            <a:custGeom>
              <a:avLst/>
              <a:gdLst/>
              <a:ahLst/>
              <a:cxnLst/>
              <a:rect l="0" t="0" r="0" b="0"/>
              <a:pathLst>
                <a:path w="282992" h="189521">
                  <a:moveTo>
                    <a:pt x="125063" y="24969"/>
                  </a:moveTo>
                  <a:lnTo>
                    <a:pt x="107082" y="9328"/>
                  </a:lnTo>
                  <a:lnTo>
                    <a:pt x="90166" y="1250"/>
                  </a:lnTo>
                  <a:lnTo>
                    <a:pt x="70949" y="0"/>
                  </a:lnTo>
                  <a:lnTo>
                    <a:pt x="51879" y="4513"/>
                  </a:lnTo>
                  <a:lnTo>
                    <a:pt x="35605" y="14318"/>
                  </a:lnTo>
                  <a:lnTo>
                    <a:pt x="13289" y="38581"/>
                  </a:lnTo>
                  <a:lnTo>
                    <a:pt x="5196" y="61045"/>
                  </a:lnTo>
                  <a:lnTo>
                    <a:pt x="0" y="113594"/>
                  </a:lnTo>
                  <a:lnTo>
                    <a:pt x="10279" y="155084"/>
                  </a:lnTo>
                  <a:lnTo>
                    <a:pt x="18125" y="165525"/>
                  </a:lnTo>
                  <a:lnTo>
                    <a:pt x="39321" y="180245"/>
                  </a:lnTo>
                  <a:lnTo>
                    <a:pt x="77561" y="189520"/>
                  </a:lnTo>
                  <a:lnTo>
                    <a:pt x="98492" y="185451"/>
                  </a:lnTo>
                  <a:lnTo>
                    <a:pt x="123430" y="170006"/>
                  </a:lnTo>
                  <a:lnTo>
                    <a:pt x="137205" y="156110"/>
                  </a:lnTo>
                  <a:lnTo>
                    <a:pt x="147227" y="138236"/>
                  </a:lnTo>
                  <a:lnTo>
                    <a:pt x="153857" y="102854"/>
                  </a:lnTo>
                  <a:lnTo>
                    <a:pt x="157127" y="100289"/>
                  </a:lnTo>
                  <a:lnTo>
                    <a:pt x="161647" y="104428"/>
                  </a:lnTo>
                  <a:lnTo>
                    <a:pt x="193988" y="159226"/>
                  </a:lnTo>
                  <a:lnTo>
                    <a:pt x="211848" y="173546"/>
                  </a:lnTo>
                  <a:lnTo>
                    <a:pt x="231485" y="183810"/>
                  </a:lnTo>
                  <a:lnTo>
                    <a:pt x="251910" y="186032"/>
                  </a:lnTo>
                  <a:lnTo>
                    <a:pt x="282991" y="1828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674574" y="2221513"/>
              <a:ext cx="63043" cy="536954"/>
            </a:xfrm>
            <a:custGeom>
              <a:avLst/>
              <a:gdLst/>
              <a:ahLst/>
              <a:cxnLst/>
              <a:rect l="0" t="0" r="0" b="0"/>
              <a:pathLst>
                <a:path w="63043" h="536954">
                  <a:moveTo>
                    <a:pt x="10400" y="0"/>
                  </a:moveTo>
                  <a:lnTo>
                    <a:pt x="3164" y="28725"/>
                  </a:lnTo>
                  <a:lnTo>
                    <a:pt x="522" y="92111"/>
                  </a:lnTo>
                  <a:lnTo>
                    <a:pt x="0" y="150386"/>
                  </a:lnTo>
                  <a:lnTo>
                    <a:pt x="1067" y="206957"/>
                  </a:lnTo>
                  <a:lnTo>
                    <a:pt x="11329" y="266311"/>
                  </a:lnTo>
                  <a:lnTo>
                    <a:pt x="24621" y="328425"/>
                  </a:lnTo>
                  <a:lnTo>
                    <a:pt x="38512" y="384585"/>
                  </a:lnTo>
                  <a:lnTo>
                    <a:pt x="50439" y="447131"/>
                  </a:lnTo>
                  <a:lnTo>
                    <a:pt x="60574" y="509845"/>
                  </a:lnTo>
                  <a:lnTo>
                    <a:pt x="63042" y="53695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179399" y="2263626"/>
            <a:ext cx="4598578" cy="1010737"/>
            <a:chOff x="2179399" y="2263626"/>
            <a:chExt cx="4598578" cy="1010737"/>
          </a:xfrm>
        </p:grpSpPr>
        <p:sp>
          <p:nvSpPr>
            <p:cNvPr id="32" name="Freeform 31"/>
            <p:cNvSpPr/>
            <p:nvPr/>
          </p:nvSpPr>
          <p:spPr>
            <a:xfrm>
              <a:off x="4553250" y="2263626"/>
              <a:ext cx="394955" cy="482045"/>
            </a:xfrm>
            <a:custGeom>
              <a:avLst/>
              <a:gdLst/>
              <a:ahLst/>
              <a:cxnLst/>
              <a:rect l="0" t="0" r="0" b="0"/>
              <a:pathLst>
                <a:path w="394955" h="482045">
                  <a:moveTo>
                    <a:pt x="5589" y="473783"/>
                  </a:moveTo>
                  <a:lnTo>
                    <a:pt x="0" y="457015"/>
                  </a:lnTo>
                  <a:lnTo>
                    <a:pt x="375" y="439425"/>
                  </a:lnTo>
                  <a:lnTo>
                    <a:pt x="4903" y="379614"/>
                  </a:lnTo>
                  <a:lnTo>
                    <a:pt x="5386" y="330328"/>
                  </a:lnTo>
                  <a:lnTo>
                    <a:pt x="5529" y="271790"/>
                  </a:lnTo>
                  <a:lnTo>
                    <a:pt x="5571" y="212332"/>
                  </a:lnTo>
                  <a:lnTo>
                    <a:pt x="5584" y="162869"/>
                  </a:lnTo>
                  <a:lnTo>
                    <a:pt x="5588" y="111689"/>
                  </a:lnTo>
                  <a:lnTo>
                    <a:pt x="8708" y="48232"/>
                  </a:lnTo>
                  <a:lnTo>
                    <a:pt x="11178" y="35664"/>
                  </a:lnTo>
                  <a:lnTo>
                    <a:pt x="15164" y="30795"/>
                  </a:lnTo>
                  <a:lnTo>
                    <a:pt x="20161" y="31059"/>
                  </a:lnTo>
                  <a:lnTo>
                    <a:pt x="25832" y="34744"/>
                  </a:lnTo>
                  <a:lnTo>
                    <a:pt x="44992" y="62288"/>
                  </a:lnTo>
                  <a:lnTo>
                    <a:pt x="67941" y="115697"/>
                  </a:lnTo>
                  <a:lnTo>
                    <a:pt x="87369" y="169611"/>
                  </a:lnTo>
                  <a:lnTo>
                    <a:pt x="112906" y="230162"/>
                  </a:lnTo>
                  <a:lnTo>
                    <a:pt x="140070" y="292410"/>
                  </a:lnTo>
                  <a:lnTo>
                    <a:pt x="168098" y="347127"/>
                  </a:lnTo>
                  <a:lnTo>
                    <a:pt x="209234" y="409414"/>
                  </a:lnTo>
                  <a:lnTo>
                    <a:pt x="269731" y="471312"/>
                  </a:lnTo>
                  <a:lnTo>
                    <a:pt x="279950" y="479155"/>
                  </a:lnTo>
                  <a:lnTo>
                    <a:pt x="291442" y="482044"/>
                  </a:lnTo>
                  <a:lnTo>
                    <a:pt x="316688" y="479014"/>
                  </a:lnTo>
                  <a:lnTo>
                    <a:pt x="337268" y="466749"/>
                  </a:lnTo>
                  <a:lnTo>
                    <a:pt x="353043" y="448430"/>
                  </a:lnTo>
                  <a:lnTo>
                    <a:pt x="372703" y="395422"/>
                  </a:lnTo>
                  <a:lnTo>
                    <a:pt x="387851" y="340151"/>
                  </a:lnTo>
                  <a:lnTo>
                    <a:pt x="392982" y="289519"/>
                  </a:lnTo>
                  <a:lnTo>
                    <a:pt x="394503" y="241242"/>
                  </a:lnTo>
                  <a:lnTo>
                    <a:pt x="394954" y="180534"/>
                  </a:lnTo>
                  <a:lnTo>
                    <a:pt x="391940" y="137559"/>
                  </a:lnTo>
                  <a:lnTo>
                    <a:pt x="386785" y="80143"/>
                  </a:lnTo>
                  <a:lnTo>
                    <a:pt x="385258" y="36615"/>
                  </a:lnTo>
                  <a:lnTo>
                    <a:pt x="38461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016504" y="2547896"/>
              <a:ext cx="131932" cy="228674"/>
            </a:xfrm>
            <a:custGeom>
              <a:avLst/>
              <a:gdLst/>
              <a:ahLst/>
              <a:cxnLst/>
              <a:rect l="0" t="0" r="0" b="0"/>
              <a:pathLst>
                <a:path w="131932" h="228674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4903" y="92999"/>
                  </a:lnTo>
                  <a:lnTo>
                    <a:pt x="8573" y="147745"/>
                  </a:lnTo>
                  <a:lnTo>
                    <a:pt x="20216" y="198030"/>
                  </a:lnTo>
                  <a:lnTo>
                    <a:pt x="35919" y="225442"/>
                  </a:lnTo>
                  <a:lnTo>
                    <a:pt x="42187" y="228673"/>
                  </a:lnTo>
                  <a:lnTo>
                    <a:pt x="48705" y="228488"/>
                  </a:lnTo>
                  <a:lnTo>
                    <a:pt x="62186" y="222043"/>
                  </a:lnTo>
                  <a:lnTo>
                    <a:pt x="75977" y="211380"/>
                  </a:lnTo>
                  <a:lnTo>
                    <a:pt x="108845" y="157074"/>
                  </a:lnTo>
                  <a:lnTo>
                    <a:pt x="123271" y="120500"/>
                  </a:lnTo>
                  <a:lnTo>
                    <a:pt x="130220" y="66220"/>
                  </a:lnTo>
                  <a:lnTo>
                    <a:pt x="131931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5237602" y="2619845"/>
              <a:ext cx="289860" cy="180736"/>
            </a:xfrm>
            <a:custGeom>
              <a:avLst/>
              <a:gdLst/>
              <a:ahLst/>
              <a:cxnLst/>
              <a:rect l="0" t="0" r="0" b="0"/>
              <a:pathLst>
                <a:path w="289860" h="180736">
                  <a:moveTo>
                    <a:pt x="5589" y="54393"/>
                  </a:moveTo>
                  <a:lnTo>
                    <a:pt x="0" y="71161"/>
                  </a:lnTo>
                  <a:lnTo>
                    <a:pt x="4045" y="129838"/>
                  </a:lnTo>
                  <a:lnTo>
                    <a:pt x="4903" y="147586"/>
                  </a:lnTo>
                  <a:lnTo>
                    <a:pt x="13882" y="92166"/>
                  </a:lnTo>
                  <a:lnTo>
                    <a:pt x="21265" y="45087"/>
                  </a:lnTo>
                  <a:lnTo>
                    <a:pt x="36230" y="18230"/>
                  </a:lnTo>
                  <a:lnTo>
                    <a:pt x="43564" y="13907"/>
                  </a:lnTo>
                  <a:lnTo>
                    <a:pt x="61072" y="12223"/>
                  </a:lnTo>
                  <a:lnTo>
                    <a:pt x="77431" y="18493"/>
                  </a:lnTo>
                  <a:lnTo>
                    <a:pt x="92501" y="30249"/>
                  </a:lnTo>
                  <a:lnTo>
                    <a:pt x="112969" y="56598"/>
                  </a:lnTo>
                  <a:lnTo>
                    <a:pt x="134792" y="107326"/>
                  </a:lnTo>
                  <a:lnTo>
                    <a:pt x="137348" y="109569"/>
                  </a:lnTo>
                  <a:lnTo>
                    <a:pt x="139052" y="106384"/>
                  </a:lnTo>
                  <a:lnTo>
                    <a:pt x="147376" y="73242"/>
                  </a:lnTo>
                  <a:lnTo>
                    <a:pt x="168691" y="34070"/>
                  </a:lnTo>
                  <a:lnTo>
                    <a:pt x="181804" y="17674"/>
                  </a:lnTo>
                  <a:lnTo>
                    <a:pt x="207929" y="879"/>
                  </a:lnTo>
                  <a:lnTo>
                    <a:pt x="217692" y="0"/>
                  </a:lnTo>
                  <a:lnTo>
                    <a:pt x="237897" y="5262"/>
                  </a:lnTo>
                  <a:lnTo>
                    <a:pt x="255456" y="21638"/>
                  </a:lnTo>
                  <a:lnTo>
                    <a:pt x="280204" y="64691"/>
                  </a:lnTo>
                  <a:lnTo>
                    <a:pt x="287952" y="115395"/>
                  </a:lnTo>
                  <a:lnTo>
                    <a:pt x="289482" y="161113"/>
                  </a:lnTo>
                  <a:lnTo>
                    <a:pt x="289859" y="1807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5632746" y="2389969"/>
              <a:ext cx="245285" cy="398746"/>
            </a:xfrm>
            <a:custGeom>
              <a:avLst/>
              <a:gdLst/>
              <a:ahLst/>
              <a:cxnLst/>
              <a:rect l="0" t="0" r="0" b="0"/>
              <a:pathLst>
                <a:path w="245285" h="398746">
                  <a:moveTo>
                    <a:pt x="0" y="0"/>
                  </a:moveTo>
                  <a:lnTo>
                    <a:pt x="0" y="51602"/>
                  </a:lnTo>
                  <a:lnTo>
                    <a:pt x="1170" y="111475"/>
                  </a:lnTo>
                  <a:lnTo>
                    <a:pt x="8334" y="168639"/>
                  </a:lnTo>
                  <a:lnTo>
                    <a:pt x="12998" y="216863"/>
                  </a:lnTo>
                  <a:lnTo>
                    <a:pt x="18669" y="272486"/>
                  </a:lnTo>
                  <a:lnTo>
                    <a:pt x="20350" y="322892"/>
                  </a:lnTo>
                  <a:lnTo>
                    <a:pt x="19573" y="344718"/>
                  </a:lnTo>
                  <a:lnTo>
                    <a:pt x="17728" y="345626"/>
                  </a:lnTo>
                  <a:lnTo>
                    <a:pt x="15328" y="342721"/>
                  </a:lnTo>
                  <a:lnTo>
                    <a:pt x="15782" y="330135"/>
                  </a:lnTo>
                  <a:lnTo>
                    <a:pt x="28768" y="276141"/>
                  </a:lnTo>
                  <a:lnTo>
                    <a:pt x="45370" y="232101"/>
                  </a:lnTo>
                  <a:lnTo>
                    <a:pt x="70834" y="195195"/>
                  </a:lnTo>
                  <a:lnTo>
                    <a:pt x="90753" y="186189"/>
                  </a:lnTo>
                  <a:lnTo>
                    <a:pt x="115204" y="183356"/>
                  </a:lnTo>
                  <a:lnTo>
                    <a:pt x="141669" y="185996"/>
                  </a:lnTo>
                  <a:lnTo>
                    <a:pt x="162790" y="194189"/>
                  </a:lnTo>
                  <a:lnTo>
                    <a:pt x="201002" y="218512"/>
                  </a:lnTo>
                  <a:lnTo>
                    <a:pt x="226323" y="250097"/>
                  </a:lnTo>
                  <a:lnTo>
                    <a:pt x="243053" y="289092"/>
                  </a:lnTo>
                  <a:lnTo>
                    <a:pt x="245284" y="316438"/>
                  </a:lnTo>
                  <a:lnTo>
                    <a:pt x="241207" y="341850"/>
                  </a:lnTo>
                  <a:lnTo>
                    <a:pt x="231595" y="360943"/>
                  </a:lnTo>
                  <a:lnTo>
                    <a:pt x="207441" y="384846"/>
                  </a:lnTo>
                  <a:lnTo>
                    <a:pt x="185003" y="393311"/>
                  </a:lnTo>
                  <a:lnTo>
                    <a:pt x="126881" y="398745"/>
                  </a:lnTo>
                  <a:lnTo>
                    <a:pt x="99676" y="393249"/>
                  </a:lnTo>
                  <a:lnTo>
                    <a:pt x="38257" y="368821"/>
                  </a:lnTo>
                  <a:lnTo>
                    <a:pt x="21057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895958" y="2523733"/>
              <a:ext cx="213641" cy="228237"/>
            </a:xfrm>
            <a:custGeom>
              <a:avLst/>
              <a:gdLst/>
              <a:ahLst/>
              <a:cxnLst/>
              <a:rect l="0" t="0" r="0" b="0"/>
              <a:pathLst>
                <a:path w="213641" h="228237">
                  <a:moveTo>
                    <a:pt x="0" y="139976"/>
                  </a:moveTo>
                  <a:lnTo>
                    <a:pt x="58617" y="139976"/>
                  </a:lnTo>
                  <a:lnTo>
                    <a:pt x="111621" y="138807"/>
                  </a:lnTo>
                  <a:lnTo>
                    <a:pt x="167904" y="125322"/>
                  </a:lnTo>
                  <a:lnTo>
                    <a:pt x="186148" y="112406"/>
                  </a:lnTo>
                  <a:lnTo>
                    <a:pt x="200886" y="94968"/>
                  </a:lnTo>
                  <a:lnTo>
                    <a:pt x="211335" y="75519"/>
                  </a:lnTo>
                  <a:lnTo>
                    <a:pt x="213640" y="55177"/>
                  </a:lnTo>
                  <a:lnTo>
                    <a:pt x="209595" y="35607"/>
                  </a:lnTo>
                  <a:lnTo>
                    <a:pt x="199998" y="19111"/>
                  </a:lnTo>
                  <a:lnTo>
                    <a:pt x="181695" y="7100"/>
                  </a:lnTo>
                  <a:lnTo>
                    <a:pt x="170263" y="2259"/>
                  </a:lnTo>
                  <a:lnTo>
                    <a:pt x="145082" y="0"/>
                  </a:lnTo>
                  <a:lnTo>
                    <a:pt x="119463" y="4065"/>
                  </a:lnTo>
                  <a:lnTo>
                    <a:pt x="86479" y="19508"/>
                  </a:lnTo>
                  <a:lnTo>
                    <a:pt x="46382" y="52550"/>
                  </a:lnTo>
                  <a:lnTo>
                    <a:pt x="30381" y="84567"/>
                  </a:lnTo>
                  <a:lnTo>
                    <a:pt x="23820" y="123689"/>
                  </a:lnTo>
                  <a:lnTo>
                    <a:pt x="27465" y="164916"/>
                  </a:lnTo>
                  <a:lnTo>
                    <a:pt x="39113" y="186546"/>
                  </a:lnTo>
                  <a:lnTo>
                    <a:pt x="55988" y="202788"/>
                  </a:lnTo>
                  <a:lnTo>
                    <a:pt x="87559" y="218509"/>
                  </a:lnTo>
                  <a:lnTo>
                    <a:pt x="130579" y="228236"/>
                  </a:lnTo>
                  <a:lnTo>
                    <a:pt x="177741" y="225348"/>
                  </a:lnTo>
                  <a:lnTo>
                    <a:pt x="210570" y="2242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243399" y="2570817"/>
              <a:ext cx="168457" cy="189971"/>
            </a:xfrm>
            <a:custGeom>
              <a:avLst/>
              <a:gdLst/>
              <a:ahLst/>
              <a:cxnLst/>
              <a:rect l="0" t="0" r="0" b="0"/>
              <a:pathLst>
                <a:path w="168457" h="189971">
                  <a:moveTo>
                    <a:pt x="0" y="82364"/>
                  </a:moveTo>
                  <a:lnTo>
                    <a:pt x="11453" y="136508"/>
                  </a:lnTo>
                  <a:lnTo>
                    <a:pt x="24750" y="185866"/>
                  </a:lnTo>
                  <a:lnTo>
                    <a:pt x="28198" y="189970"/>
                  </a:lnTo>
                  <a:lnTo>
                    <a:pt x="31667" y="189196"/>
                  </a:lnTo>
                  <a:lnTo>
                    <a:pt x="35149" y="185171"/>
                  </a:lnTo>
                  <a:lnTo>
                    <a:pt x="35899" y="168220"/>
                  </a:lnTo>
                  <a:lnTo>
                    <a:pt x="24918" y="112994"/>
                  </a:lnTo>
                  <a:lnTo>
                    <a:pt x="21820" y="60425"/>
                  </a:lnTo>
                  <a:lnTo>
                    <a:pt x="23736" y="34009"/>
                  </a:lnTo>
                  <a:lnTo>
                    <a:pt x="32386" y="10570"/>
                  </a:lnTo>
                  <a:lnTo>
                    <a:pt x="41478" y="4086"/>
                  </a:lnTo>
                  <a:lnTo>
                    <a:pt x="67178" y="0"/>
                  </a:lnTo>
                  <a:lnTo>
                    <a:pt x="125483" y="9834"/>
                  </a:lnTo>
                  <a:lnTo>
                    <a:pt x="151434" y="19540"/>
                  </a:lnTo>
                  <a:lnTo>
                    <a:pt x="168456" y="2972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561863" y="2581677"/>
              <a:ext cx="216114" cy="271546"/>
            </a:xfrm>
            <a:custGeom>
              <a:avLst/>
              <a:gdLst/>
              <a:ahLst/>
              <a:cxnLst/>
              <a:rect l="0" t="0" r="0" b="0"/>
              <a:pathLst>
                <a:path w="216114" h="271546">
                  <a:moveTo>
                    <a:pt x="144790" y="8333"/>
                  </a:moveTo>
                  <a:lnTo>
                    <a:pt x="107312" y="0"/>
                  </a:lnTo>
                  <a:lnTo>
                    <a:pt x="72463" y="1575"/>
                  </a:lnTo>
                  <a:lnTo>
                    <a:pt x="29247" y="12587"/>
                  </a:lnTo>
                  <a:lnTo>
                    <a:pt x="3061" y="28181"/>
                  </a:lnTo>
                  <a:lnTo>
                    <a:pt x="0" y="34433"/>
                  </a:lnTo>
                  <a:lnTo>
                    <a:pt x="300" y="40941"/>
                  </a:lnTo>
                  <a:lnTo>
                    <a:pt x="2840" y="47619"/>
                  </a:lnTo>
                  <a:lnTo>
                    <a:pt x="18140" y="58159"/>
                  </a:lnTo>
                  <a:lnTo>
                    <a:pt x="73389" y="78152"/>
                  </a:lnTo>
                  <a:lnTo>
                    <a:pt x="132982" y="92488"/>
                  </a:lnTo>
                  <a:lnTo>
                    <a:pt x="159429" y="100717"/>
                  </a:lnTo>
                  <a:lnTo>
                    <a:pt x="178982" y="112174"/>
                  </a:lnTo>
                  <a:lnTo>
                    <a:pt x="192351" y="128184"/>
                  </a:lnTo>
                  <a:lnTo>
                    <a:pt x="210467" y="167058"/>
                  </a:lnTo>
                  <a:lnTo>
                    <a:pt x="216113" y="203671"/>
                  </a:lnTo>
                  <a:lnTo>
                    <a:pt x="213395" y="214598"/>
                  </a:lnTo>
                  <a:lnTo>
                    <a:pt x="193973" y="241154"/>
                  </a:lnTo>
                  <a:lnTo>
                    <a:pt x="179907" y="256478"/>
                  </a:lnTo>
                  <a:lnTo>
                    <a:pt x="159618" y="264849"/>
                  </a:lnTo>
                  <a:lnTo>
                    <a:pt x="97176" y="270664"/>
                  </a:lnTo>
                  <a:lnTo>
                    <a:pt x="60562" y="2715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179399" y="2916432"/>
              <a:ext cx="4590425" cy="357931"/>
            </a:xfrm>
            <a:custGeom>
              <a:avLst/>
              <a:gdLst/>
              <a:ahLst/>
              <a:cxnLst/>
              <a:rect l="0" t="0" r="0" b="0"/>
              <a:pathLst>
                <a:path w="4590425" h="357931">
                  <a:moveTo>
                    <a:pt x="4590424" y="357930"/>
                  </a:moveTo>
                  <a:lnTo>
                    <a:pt x="4529313" y="339972"/>
                  </a:lnTo>
                  <a:lnTo>
                    <a:pt x="4469293" y="328370"/>
                  </a:lnTo>
                  <a:lnTo>
                    <a:pt x="4413423" y="317170"/>
                  </a:lnTo>
                  <a:lnTo>
                    <a:pt x="4364325" y="301269"/>
                  </a:lnTo>
                  <a:lnTo>
                    <a:pt x="4312732" y="288629"/>
                  </a:lnTo>
                  <a:lnTo>
                    <a:pt x="4260400" y="276306"/>
                  </a:lnTo>
                  <a:lnTo>
                    <a:pt x="4206680" y="259526"/>
                  </a:lnTo>
                  <a:lnTo>
                    <a:pt x="4146829" y="246625"/>
                  </a:lnTo>
                  <a:lnTo>
                    <a:pt x="4085812" y="235394"/>
                  </a:lnTo>
                  <a:lnTo>
                    <a:pt x="4028999" y="223487"/>
                  </a:lnTo>
                  <a:lnTo>
                    <a:pt x="3967061" y="206831"/>
                  </a:lnTo>
                  <a:lnTo>
                    <a:pt x="3921091" y="197968"/>
                  </a:lnTo>
                  <a:lnTo>
                    <a:pt x="3876482" y="190130"/>
                  </a:lnTo>
                  <a:lnTo>
                    <a:pt x="3830920" y="182747"/>
                  </a:lnTo>
                  <a:lnTo>
                    <a:pt x="3779474" y="175566"/>
                  </a:lnTo>
                  <a:lnTo>
                    <a:pt x="3728534" y="168475"/>
                  </a:lnTo>
                  <a:lnTo>
                    <a:pt x="3678598" y="161424"/>
                  </a:lnTo>
                  <a:lnTo>
                    <a:pt x="3629108" y="154391"/>
                  </a:lnTo>
                  <a:lnTo>
                    <a:pt x="3576696" y="147366"/>
                  </a:lnTo>
                  <a:lnTo>
                    <a:pt x="3522207" y="140344"/>
                  </a:lnTo>
                  <a:lnTo>
                    <a:pt x="3466793" y="133323"/>
                  </a:lnTo>
                  <a:lnTo>
                    <a:pt x="3410970" y="126304"/>
                  </a:lnTo>
                  <a:lnTo>
                    <a:pt x="3354964" y="119285"/>
                  </a:lnTo>
                  <a:lnTo>
                    <a:pt x="3298877" y="112265"/>
                  </a:lnTo>
                  <a:lnTo>
                    <a:pt x="3242754" y="105246"/>
                  </a:lnTo>
                  <a:lnTo>
                    <a:pt x="3186614" y="98227"/>
                  </a:lnTo>
                  <a:lnTo>
                    <a:pt x="3130468" y="91208"/>
                  </a:lnTo>
                  <a:lnTo>
                    <a:pt x="3071199" y="84190"/>
                  </a:lnTo>
                  <a:lnTo>
                    <a:pt x="3010932" y="78340"/>
                  </a:lnTo>
                  <a:lnTo>
                    <a:pt x="2952952" y="75741"/>
                  </a:lnTo>
                  <a:lnTo>
                    <a:pt x="2895986" y="71466"/>
                  </a:lnTo>
                  <a:lnTo>
                    <a:pt x="2838304" y="66836"/>
                  </a:lnTo>
                  <a:lnTo>
                    <a:pt x="2777572" y="64779"/>
                  </a:lnTo>
                  <a:lnTo>
                    <a:pt x="2718604" y="60744"/>
                  </a:lnTo>
                  <a:lnTo>
                    <a:pt x="2660031" y="55052"/>
                  </a:lnTo>
                  <a:lnTo>
                    <a:pt x="2598904" y="48623"/>
                  </a:lnTo>
                  <a:lnTo>
                    <a:pt x="2536641" y="44985"/>
                  </a:lnTo>
                  <a:lnTo>
                    <a:pt x="2473873" y="43369"/>
                  </a:lnTo>
                  <a:lnTo>
                    <a:pt x="2410882" y="42650"/>
                  </a:lnTo>
                  <a:lnTo>
                    <a:pt x="2350910" y="39211"/>
                  </a:lnTo>
                  <a:lnTo>
                    <a:pt x="2291891" y="34953"/>
                  </a:lnTo>
                  <a:lnTo>
                    <a:pt x="2230565" y="33061"/>
                  </a:lnTo>
                  <a:lnTo>
                    <a:pt x="2168214" y="32219"/>
                  </a:lnTo>
                  <a:lnTo>
                    <a:pt x="2105408" y="30676"/>
                  </a:lnTo>
                  <a:lnTo>
                    <a:pt x="2042399" y="26091"/>
                  </a:lnTo>
                  <a:lnTo>
                    <a:pt x="1979300" y="23273"/>
                  </a:lnTo>
                  <a:lnTo>
                    <a:pt x="1916161" y="22020"/>
                  </a:lnTo>
                  <a:lnTo>
                    <a:pt x="1853004" y="21464"/>
                  </a:lnTo>
                  <a:lnTo>
                    <a:pt x="1789839" y="21217"/>
                  </a:lnTo>
                  <a:lnTo>
                    <a:pt x="1726671" y="21107"/>
                  </a:lnTo>
                  <a:lnTo>
                    <a:pt x="1663501" y="21058"/>
                  </a:lnTo>
                  <a:lnTo>
                    <a:pt x="1600331" y="17916"/>
                  </a:lnTo>
                  <a:lnTo>
                    <a:pt x="1537160" y="13791"/>
                  </a:lnTo>
                  <a:lnTo>
                    <a:pt x="1473989" y="11957"/>
                  </a:lnTo>
                  <a:lnTo>
                    <a:pt x="1410818" y="11142"/>
                  </a:lnTo>
                  <a:lnTo>
                    <a:pt x="1347647" y="10780"/>
                  </a:lnTo>
                  <a:lnTo>
                    <a:pt x="1284476" y="10619"/>
                  </a:lnTo>
                  <a:lnTo>
                    <a:pt x="1221305" y="10547"/>
                  </a:lnTo>
                  <a:lnTo>
                    <a:pt x="1158134" y="9346"/>
                  </a:lnTo>
                  <a:lnTo>
                    <a:pt x="1094963" y="4912"/>
                  </a:lnTo>
                  <a:lnTo>
                    <a:pt x="1031792" y="2162"/>
                  </a:lnTo>
                  <a:lnTo>
                    <a:pt x="968621" y="939"/>
                  </a:lnTo>
                  <a:lnTo>
                    <a:pt x="905450" y="396"/>
                  </a:lnTo>
                  <a:lnTo>
                    <a:pt x="872695" y="251"/>
                  </a:lnTo>
                  <a:lnTo>
                    <a:pt x="839160" y="155"/>
                  </a:lnTo>
                  <a:lnTo>
                    <a:pt x="805105" y="90"/>
                  </a:lnTo>
                  <a:lnTo>
                    <a:pt x="771873" y="47"/>
                  </a:lnTo>
                  <a:lnTo>
                    <a:pt x="739190" y="19"/>
                  </a:lnTo>
                  <a:lnTo>
                    <a:pt x="706872" y="0"/>
                  </a:lnTo>
                  <a:lnTo>
                    <a:pt x="672459" y="1157"/>
                  </a:lnTo>
                  <a:lnTo>
                    <a:pt x="636649" y="3098"/>
                  </a:lnTo>
                  <a:lnTo>
                    <a:pt x="599908" y="5562"/>
                  </a:lnTo>
                  <a:lnTo>
                    <a:pt x="564885" y="7205"/>
                  </a:lnTo>
                  <a:lnTo>
                    <a:pt x="531008" y="8300"/>
                  </a:lnTo>
                  <a:lnTo>
                    <a:pt x="497894" y="9030"/>
                  </a:lnTo>
                  <a:lnTo>
                    <a:pt x="464121" y="10686"/>
                  </a:lnTo>
                  <a:lnTo>
                    <a:pt x="429906" y="12960"/>
                  </a:lnTo>
                  <a:lnTo>
                    <a:pt x="395399" y="15646"/>
                  </a:lnTo>
                  <a:lnTo>
                    <a:pt x="361865" y="17437"/>
                  </a:lnTo>
                  <a:lnTo>
                    <a:pt x="328981" y="18631"/>
                  </a:lnTo>
                  <a:lnTo>
                    <a:pt x="296529" y="19427"/>
                  </a:lnTo>
                  <a:lnTo>
                    <a:pt x="263197" y="21127"/>
                  </a:lnTo>
                  <a:lnTo>
                    <a:pt x="229277" y="23430"/>
                  </a:lnTo>
                  <a:lnTo>
                    <a:pt x="194965" y="26136"/>
                  </a:lnTo>
                  <a:lnTo>
                    <a:pt x="135004" y="32262"/>
                  </a:lnTo>
                  <a:lnTo>
                    <a:pt x="83398" y="38884"/>
                  </a:lnTo>
                  <a:lnTo>
                    <a:pt x="27310" y="48019"/>
                  </a:lnTo>
                  <a:lnTo>
                    <a:pt x="0" y="5260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1642445" y="2202958"/>
            <a:ext cx="410613" cy="629208"/>
            <a:chOff x="1642445" y="2202958"/>
            <a:chExt cx="410613" cy="629208"/>
          </a:xfrm>
        </p:grpSpPr>
        <p:sp>
          <p:nvSpPr>
            <p:cNvPr id="41" name="Freeform 40"/>
            <p:cNvSpPr/>
            <p:nvPr/>
          </p:nvSpPr>
          <p:spPr>
            <a:xfrm>
              <a:off x="1800373" y="2232041"/>
              <a:ext cx="31586" cy="515897"/>
            </a:xfrm>
            <a:custGeom>
              <a:avLst/>
              <a:gdLst/>
              <a:ahLst/>
              <a:cxnLst/>
              <a:rect l="0" t="0" r="0" b="0"/>
              <a:pathLst>
                <a:path w="31586" h="515897">
                  <a:moveTo>
                    <a:pt x="31585" y="0"/>
                  </a:moveTo>
                  <a:lnTo>
                    <a:pt x="23252" y="37478"/>
                  </a:lnTo>
                  <a:lnTo>
                    <a:pt x="14110" y="95316"/>
                  </a:lnTo>
                  <a:lnTo>
                    <a:pt x="11236" y="148203"/>
                  </a:lnTo>
                  <a:lnTo>
                    <a:pt x="10668" y="203710"/>
                  </a:lnTo>
                  <a:lnTo>
                    <a:pt x="10556" y="266970"/>
                  </a:lnTo>
                  <a:lnTo>
                    <a:pt x="10534" y="328859"/>
                  </a:lnTo>
                  <a:lnTo>
                    <a:pt x="10529" y="391473"/>
                  </a:lnTo>
                  <a:lnTo>
                    <a:pt x="10529" y="445885"/>
                  </a:lnTo>
                  <a:lnTo>
                    <a:pt x="2195" y="504250"/>
                  </a:lnTo>
                  <a:lnTo>
                    <a:pt x="0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642445" y="2202958"/>
              <a:ext cx="410613" cy="629208"/>
            </a:xfrm>
            <a:custGeom>
              <a:avLst/>
              <a:gdLst/>
              <a:ahLst/>
              <a:cxnLst/>
              <a:rect l="0" t="0" r="0" b="0"/>
              <a:pathLst>
                <a:path w="410613" h="629208">
                  <a:moveTo>
                    <a:pt x="0" y="39612"/>
                  </a:moveTo>
                  <a:lnTo>
                    <a:pt x="11179" y="28433"/>
                  </a:lnTo>
                  <a:lnTo>
                    <a:pt x="40487" y="15892"/>
                  </a:lnTo>
                  <a:lnTo>
                    <a:pt x="99548" y="8410"/>
                  </a:lnTo>
                  <a:lnTo>
                    <a:pt x="157487" y="0"/>
                  </a:lnTo>
                  <a:lnTo>
                    <a:pt x="213993" y="3581"/>
                  </a:lnTo>
                  <a:lnTo>
                    <a:pt x="269045" y="23959"/>
                  </a:lnTo>
                  <a:lnTo>
                    <a:pt x="320176" y="57409"/>
                  </a:lnTo>
                  <a:lnTo>
                    <a:pt x="379406" y="113949"/>
                  </a:lnTo>
                  <a:lnTo>
                    <a:pt x="399546" y="145086"/>
                  </a:lnTo>
                  <a:lnTo>
                    <a:pt x="402574" y="166038"/>
                  </a:lnTo>
                  <a:lnTo>
                    <a:pt x="394986" y="208084"/>
                  </a:lnTo>
                  <a:lnTo>
                    <a:pt x="374396" y="239658"/>
                  </a:lnTo>
                  <a:lnTo>
                    <a:pt x="346069" y="265651"/>
                  </a:lnTo>
                  <a:lnTo>
                    <a:pt x="288245" y="286989"/>
                  </a:lnTo>
                  <a:lnTo>
                    <a:pt x="226736" y="302469"/>
                  </a:lnTo>
                  <a:lnTo>
                    <a:pt x="214329" y="306097"/>
                  </a:lnTo>
                  <a:lnTo>
                    <a:pt x="207226" y="314365"/>
                  </a:lnTo>
                  <a:lnTo>
                    <a:pt x="202455" y="339149"/>
                  </a:lnTo>
                  <a:lnTo>
                    <a:pt x="206346" y="374808"/>
                  </a:lnTo>
                  <a:lnTo>
                    <a:pt x="214932" y="393699"/>
                  </a:lnTo>
                  <a:lnTo>
                    <a:pt x="261400" y="456020"/>
                  </a:lnTo>
                  <a:lnTo>
                    <a:pt x="319294" y="516719"/>
                  </a:lnTo>
                  <a:lnTo>
                    <a:pt x="375514" y="578637"/>
                  </a:lnTo>
                  <a:lnTo>
                    <a:pt x="410612" y="6292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326383" y="237435"/>
            <a:ext cx="3379649" cy="467975"/>
            <a:chOff x="326383" y="237435"/>
            <a:chExt cx="3379649" cy="467975"/>
          </a:xfrm>
        </p:grpSpPr>
        <p:sp>
          <p:nvSpPr>
            <p:cNvPr id="2" name="Freeform 1"/>
            <p:cNvSpPr/>
            <p:nvPr/>
          </p:nvSpPr>
          <p:spPr>
            <a:xfrm>
              <a:off x="442196" y="252683"/>
              <a:ext cx="18806" cy="326385"/>
            </a:xfrm>
            <a:custGeom>
              <a:avLst/>
              <a:gdLst/>
              <a:ahLst/>
              <a:cxnLst/>
              <a:rect l="0" t="0" r="0" b="0"/>
              <a:pathLst>
                <a:path w="18806" h="326385">
                  <a:moveTo>
                    <a:pt x="0" y="0"/>
                  </a:moveTo>
                  <a:lnTo>
                    <a:pt x="3120" y="48931"/>
                  </a:lnTo>
                  <a:lnTo>
                    <a:pt x="8334" y="99896"/>
                  </a:lnTo>
                  <a:lnTo>
                    <a:pt x="9878" y="156331"/>
                  </a:lnTo>
                  <a:lnTo>
                    <a:pt x="13456" y="210097"/>
                  </a:lnTo>
                  <a:lnTo>
                    <a:pt x="18805" y="259953"/>
                  </a:lnTo>
                  <a:lnTo>
                    <a:pt x="17271" y="298122"/>
                  </a:lnTo>
                  <a:lnTo>
                    <a:pt x="10529" y="3263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6383" y="237435"/>
              <a:ext cx="336913" cy="341633"/>
            </a:xfrm>
            <a:custGeom>
              <a:avLst/>
              <a:gdLst/>
              <a:ahLst/>
              <a:cxnLst/>
              <a:rect l="0" t="0" r="0" b="0"/>
              <a:pathLst>
                <a:path w="336913" h="341633">
                  <a:moveTo>
                    <a:pt x="0" y="67891"/>
                  </a:moveTo>
                  <a:lnTo>
                    <a:pt x="5589" y="51123"/>
                  </a:lnTo>
                  <a:lnTo>
                    <a:pt x="17692" y="39772"/>
                  </a:lnTo>
                  <a:lnTo>
                    <a:pt x="58048" y="13149"/>
                  </a:lnTo>
                  <a:lnTo>
                    <a:pt x="114908" y="241"/>
                  </a:lnTo>
                  <a:lnTo>
                    <a:pt x="136468" y="0"/>
                  </a:lnTo>
                  <a:lnTo>
                    <a:pt x="196696" y="12504"/>
                  </a:lnTo>
                  <a:lnTo>
                    <a:pt x="229466" y="23664"/>
                  </a:lnTo>
                  <a:lnTo>
                    <a:pt x="246654" y="34976"/>
                  </a:lnTo>
                  <a:lnTo>
                    <a:pt x="258973" y="50923"/>
                  </a:lnTo>
                  <a:lnTo>
                    <a:pt x="276413" y="89756"/>
                  </a:lnTo>
                  <a:lnTo>
                    <a:pt x="277658" y="110364"/>
                  </a:lnTo>
                  <a:lnTo>
                    <a:pt x="273142" y="130052"/>
                  </a:lnTo>
                  <a:lnTo>
                    <a:pt x="251179" y="161755"/>
                  </a:lnTo>
                  <a:lnTo>
                    <a:pt x="236807" y="175119"/>
                  </a:lnTo>
                  <a:lnTo>
                    <a:pt x="218721" y="184958"/>
                  </a:lnTo>
                  <a:lnTo>
                    <a:pt x="214834" y="190389"/>
                  </a:lnTo>
                  <a:lnTo>
                    <a:pt x="214583" y="196350"/>
                  </a:lnTo>
                  <a:lnTo>
                    <a:pt x="230990" y="228316"/>
                  </a:lnTo>
                  <a:lnTo>
                    <a:pt x="277419" y="288941"/>
                  </a:lnTo>
                  <a:lnTo>
                    <a:pt x="336912" y="3416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28953" y="431390"/>
              <a:ext cx="176498" cy="147678"/>
            </a:xfrm>
            <a:custGeom>
              <a:avLst/>
              <a:gdLst/>
              <a:ahLst/>
              <a:cxnLst/>
              <a:rect l="0" t="0" r="0" b="0"/>
              <a:pathLst>
                <a:path w="176498" h="147678">
                  <a:moveTo>
                    <a:pt x="81741" y="52920"/>
                  </a:moveTo>
                  <a:lnTo>
                    <a:pt x="81741" y="30564"/>
                  </a:lnTo>
                  <a:lnTo>
                    <a:pt x="75502" y="13348"/>
                  </a:lnTo>
                  <a:lnTo>
                    <a:pt x="70562" y="5482"/>
                  </a:lnTo>
                  <a:lnTo>
                    <a:pt x="62590" y="1408"/>
                  </a:lnTo>
                  <a:lnTo>
                    <a:pt x="41254" y="0"/>
                  </a:lnTo>
                  <a:lnTo>
                    <a:pt x="32523" y="3602"/>
                  </a:lnTo>
                  <a:lnTo>
                    <a:pt x="19702" y="16963"/>
                  </a:lnTo>
                  <a:lnTo>
                    <a:pt x="5907" y="44216"/>
                  </a:lnTo>
                  <a:lnTo>
                    <a:pt x="0" y="80107"/>
                  </a:lnTo>
                  <a:lnTo>
                    <a:pt x="4857" y="100488"/>
                  </a:lnTo>
                  <a:lnTo>
                    <a:pt x="27040" y="132637"/>
                  </a:lnTo>
                  <a:lnTo>
                    <a:pt x="34745" y="136480"/>
                  </a:lnTo>
                  <a:lnTo>
                    <a:pt x="52665" y="137631"/>
                  </a:lnTo>
                  <a:lnTo>
                    <a:pt x="82484" y="126113"/>
                  </a:lnTo>
                  <a:lnTo>
                    <a:pt x="96889" y="111187"/>
                  </a:lnTo>
                  <a:lnTo>
                    <a:pt x="102368" y="102293"/>
                  </a:lnTo>
                  <a:lnTo>
                    <a:pt x="108361" y="98704"/>
                  </a:lnTo>
                  <a:lnTo>
                    <a:pt x="114695" y="98650"/>
                  </a:lnTo>
                  <a:lnTo>
                    <a:pt x="127973" y="104830"/>
                  </a:lnTo>
                  <a:lnTo>
                    <a:pt x="176497" y="1476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47564" y="252683"/>
              <a:ext cx="21058" cy="336913"/>
            </a:xfrm>
            <a:custGeom>
              <a:avLst/>
              <a:gdLst/>
              <a:ahLst/>
              <a:cxnLst/>
              <a:rect l="0" t="0" r="0" b="0"/>
              <a:pathLst>
                <a:path w="21058" h="336913">
                  <a:moveTo>
                    <a:pt x="0" y="0"/>
                  </a:moveTo>
                  <a:lnTo>
                    <a:pt x="0" y="58617"/>
                  </a:lnTo>
                  <a:lnTo>
                    <a:pt x="7236" y="107895"/>
                  </a:lnTo>
                  <a:lnTo>
                    <a:pt x="9553" y="159481"/>
                  </a:lnTo>
                  <a:lnTo>
                    <a:pt x="13456" y="220019"/>
                  </a:lnTo>
                  <a:lnTo>
                    <a:pt x="19556" y="277038"/>
                  </a:lnTo>
                  <a:lnTo>
                    <a:pt x="2105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63336" y="379025"/>
              <a:ext cx="178986" cy="31587"/>
            </a:xfrm>
            <a:custGeom>
              <a:avLst/>
              <a:gdLst/>
              <a:ahLst/>
              <a:cxnLst/>
              <a:rect l="0" t="0" r="0" b="0"/>
              <a:pathLst>
                <a:path w="178986" h="31587">
                  <a:moveTo>
                    <a:pt x="178985" y="0"/>
                  </a:moveTo>
                  <a:lnTo>
                    <a:pt x="125957" y="14655"/>
                  </a:lnTo>
                  <a:lnTo>
                    <a:pt x="75747" y="27028"/>
                  </a:lnTo>
                  <a:lnTo>
                    <a:pt x="27008" y="3068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07687" y="484310"/>
              <a:ext cx="8334" cy="115815"/>
            </a:xfrm>
            <a:custGeom>
              <a:avLst/>
              <a:gdLst/>
              <a:ahLst/>
              <a:cxnLst/>
              <a:rect l="0" t="0" r="0" b="0"/>
              <a:pathLst>
                <a:path w="8334" h="115815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8333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126549" y="400082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10528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208013" y="463253"/>
              <a:ext cx="113304" cy="121605"/>
            </a:xfrm>
            <a:custGeom>
              <a:avLst/>
              <a:gdLst/>
              <a:ahLst/>
              <a:cxnLst/>
              <a:rect l="0" t="0" r="0" b="0"/>
              <a:pathLst>
                <a:path w="113304" h="121605">
                  <a:moveTo>
                    <a:pt x="55406" y="0"/>
                  </a:moveTo>
                  <a:lnTo>
                    <a:pt x="33050" y="5590"/>
                  </a:lnTo>
                  <a:lnTo>
                    <a:pt x="25294" y="10746"/>
                  </a:lnTo>
                  <a:lnTo>
                    <a:pt x="13557" y="25833"/>
                  </a:lnTo>
                  <a:lnTo>
                    <a:pt x="373" y="54058"/>
                  </a:lnTo>
                  <a:lnTo>
                    <a:pt x="0" y="64115"/>
                  </a:lnTo>
                  <a:lnTo>
                    <a:pt x="5825" y="84648"/>
                  </a:lnTo>
                  <a:lnTo>
                    <a:pt x="22258" y="110349"/>
                  </a:lnTo>
                  <a:lnTo>
                    <a:pt x="41454" y="119234"/>
                  </a:lnTo>
                  <a:lnTo>
                    <a:pt x="53123" y="121604"/>
                  </a:lnTo>
                  <a:lnTo>
                    <a:pt x="63243" y="120844"/>
                  </a:lnTo>
                  <a:lnTo>
                    <a:pt x="80726" y="113760"/>
                  </a:lnTo>
                  <a:lnTo>
                    <a:pt x="103723" y="96618"/>
                  </a:lnTo>
                  <a:lnTo>
                    <a:pt x="111975" y="74137"/>
                  </a:lnTo>
                  <a:lnTo>
                    <a:pt x="113303" y="46988"/>
                  </a:lnTo>
                  <a:lnTo>
                    <a:pt x="9752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368704" y="464201"/>
              <a:ext cx="147400" cy="135924"/>
            </a:xfrm>
            <a:custGeom>
              <a:avLst/>
              <a:gdLst/>
              <a:ahLst/>
              <a:cxnLst/>
              <a:rect l="0" t="0" r="0" b="0"/>
              <a:pathLst>
                <a:path w="147400" h="135924">
                  <a:moveTo>
                    <a:pt x="0" y="41166"/>
                  </a:moveTo>
                  <a:lnTo>
                    <a:pt x="17958" y="104594"/>
                  </a:lnTo>
                  <a:lnTo>
                    <a:pt x="25858" y="128980"/>
                  </a:lnTo>
                  <a:lnTo>
                    <a:pt x="16331" y="100650"/>
                  </a:lnTo>
                  <a:lnTo>
                    <a:pt x="17837" y="60481"/>
                  </a:lnTo>
                  <a:lnTo>
                    <a:pt x="25692" y="22713"/>
                  </a:lnTo>
                  <a:lnTo>
                    <a:pt x="32336" y="13656"/>
                  </a:lnTo>
                  <a:lnTo>
                    <a:pt x="52196" y="474"/>
                  </a:lnTo>
                  <a:lnTo>
                    <a:pt x="62874" y="0"/>
                  </a:lnTo>
                  <a:lnTo>
                    <a:pt x="84096" y="8832"/>
                  </a:lnTo>
                  <a:lnTo>
                    <a:pt x="110185" y="27946"/>
                  </a:lnTo>
                  <a:lnTo>
                    <a:pt x="127144" y="54017"/>
                  </a:lnTo>
                  <a:lnTo>
                    <a:pt x="142185" y="94268"/>
                  </a:lnTo>
                  <a:lnTo>
                    <a:pt x="147399" y="1359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66951" y="460762"/>
              <a:ext cx="180780" cy="108291"/>
            </a:xfrm>
            <a:custGeom>
              <a:avLst/>
              <a:gdLst/>
              <a:ahLst/>
              <a:cxnLst/>
              <a:rect l="0" t="0" r="0" b="0"/>
              <a:pathLst>
                <a:path w="180780" h="108291">
                  <a:moveTo>
                    <a:pt x="96551" y="76191"/>
                  </a:moveTo>
                  <a:lnTo>
                    <a:pt x="93432" y="33499"/>
                  </a:lnTo>
                  <a:lnTo>
                    <a:pt x="90962" y="23163"/>
                  </a:lnTo>
                  <a:lnTo>
                    <a:pt x="85806" y="15103"/>
                  </a:lnTo>
                  <a:lnTo>
                    <a:pt x="70718" y="3027"/>
                  </a:lnTo>
                  <a:lnTo>
                    <a:pt x="52315" y="0"/>
                  </a:lnTo>
                  <a:lnTo>
                    <a:pt x="42494" y="830"/>
                  </a:lnTo>
                  <a:lnTo>
                    <a:pt x="25342" y="11112"/>
                  </a:lnTo>
                  <a:lnTo>
                    <a:pt x="11090" y="28550"/>
                  </a:lnTo>
                  <a:lnTo>
                    <a:pt x="857" y="51897"/>
                  </a:lnTo>
                  <a:lnTo>
                    <a:pt x="0" y="62335"/>
                  </a:lnTo>
                  <a:lnTo>
                    <a:pt x="5286" y="80171"/>
                  </a:lnTo>
                  <a:lnTo>
                    <a:pt x="21416" y="103367"/>
                  </a:lnTo>
                  <a:lnTo>
                    <a:pt x="28914" y="107176"/>
                  </a:lnTo>
                  <a:lnTo>
                    <a:pt x="46603" y="108290"/>
                  </a:lnTo>
                  <a:lnTo>
                    <a:pt x="63044" y="101765"/>
                  </a:lnTo>
                  <a:lnTo>
                    <a:pt x="70703" y="96750"/>
                  </a:lnTo>
                  <a:lnTo>
                    <a:pt x="82333" y="81819"/>
                  </a:lnTo>
                  <a:lnTo>
                    <a:pt x="87073" y="72924"/>
                  </a:lnTo>
                  <a:lnTo>
                    <a:pt x="92572" y="69334"/>
                  </a:lnTo>
                  <a:lnTo>
                    <a:pt x="98577" y="69280"/>
                  </a:lnTo>
                  <a:lnTo>
                    <a:pt x="111490" y="75459"/>
                  </a:lnTo>
                  <a:lnTo>
                    <a:pt x="151392" y="99506"/>
                  </a:lnTo>
                  <a:lnTo>
                    <a:pt x="158848" y="101093"/>
                  </a:lnTo>
                  <a:lnTo>
                    <a:pt x="180779" y="972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794783" y="336911"/>
              <a:ext cx="5591" cy="263214"/>
            </a:xfrm>
            <a:custGeom>
              <a:avLst/>
              <a:gdLst/>
              <a:ahLst/>
              <a:cxnLst/>
              <a:rect l="0" t="0" r="0" b="0"/>
              <a:pathLst>
                <a:path w="5591" h="263214">
                  <a:moveTo>
                    <a:pt x="5590" y="0"/>
                  </a:moveTo>
                  <a:lnTo>
                    <a:pt x="5590" y="48931"/>
                  </a:lnTo>
                  <a:lnTo>
                    <a:pt x="0" y="102473"/>
                  </a:lnTo>
                  <a:lnTo>
                    <a:pt x="3272" y="155249"/>
                  </a:lnTo>
                  <a:lnTo>
                    <a:pt x="5132" y="210735"/>
                  </a:lnTo>
                  <a:lnTo>
                    <a:pt x="5590" y="2632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095171" y="368497"/>
              <a:ext cx="193708" cy="232212"/>
            </a:xfrm>
            <a:custGeom>
              <a:avLst/>
              <a:gdLst/>
              <a:ahLst/>
              <a:cxnLst/>
              <a:rect l="0" t="0" r="0" b="0"/>
              <a:pathLst>
                <a:path w="193708" h="232212">
                  <a:moveTo>
                    <a:pt x="0" y="210570"/>
                  </a:moveTo>
                  <a:lnTo>
                    <a:pt x="6066" y="176948"/>
                  </a:lnTo>
                  <a:lnTo>
                    <a:pt x="1545" y="125246"/>
                  </a:lnTo>
                  <a:lnTo>
                    <a:pt x="305" y="69974"/>
                  </a:lnTo>
                  <a:lnTo>
                    <a:pt x="90" y="28012"/>
                  </a:lnTo>
                  <a:lnTo>
                    <a:pt x="2400" y="21014"/>
                  </a:lnTo>
                  <a:lnTo>
                    <a:pt x="6279" y="18689"/>
                  </a:lnTo>
                  <a:lnTo>
                    <a:pt x="11205" y="19478"/>
                  </a:lnTo>
                  <a:lnTo>
                    <a:pt x="22917" y="32833"/>
                  </a:lnTo>
                  <a:lnTo>
                    <a:pt x="39545" y="66660"/>
                  </a:lnTo>
                  <a:lnTo>
                    <a:pt x="55001" y="100080"/>
                  </a:lnTo>
                  <a:lnTo>
                    <a:pt x="66559" y="120519"/>
                  </a:lnTo>
                  <a:lnTo>
                    <a:pt x="86630" y="175061"/>
                  </a:lnTo>
                  <a:lnTo>
                    <a:pt x="100503" y="197128"/>
                  </a:lnTo>
                  <a:lnTo>
                    <a:pt x="128045" y="221535"/>
                  </a:lnTo>
                  <a:lnTo>
                    <a:pt x="148156" y="232211"/>
                  </a:lnTo>
                  <a:lnTo>
                    <a:pt x="157262" y="232016"/>
                  </a:lnTo>
                  <a:lnTo>
                    <a:pt x="165672" y="228377"/>
                  </a:lnTo>
                  <a:lnTo>
                    <a:pt x="173619" y="222441"/>
                  </a:lnTo>
                  <a:lnTo>
                    <a:pt x="182449" y="203368"/>
                  </a:lnTo>
                  <a:lnTo>
                    <a:pt x="193707" y="152995"/>
                  </a:lnTo>
                  <a:lnTo>
                    <a:pt x="191554" y="90749"/>
                  </a:lnTo>
                  <a:lnTo>
                    <a:pt x="186796" y="35300"/>
                  </a:lnTo>
                  <a:lnTo>
                    <a:pt x="1789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331737" y="473782"/>
              <a:ext cx="75185" cy="125091"/>
            </a:xfrm>
            <a:custGeom>
              <a:avLst/>
              <a:gdLst/>
              <a:ahLst/>
              <a:cxnLst/>
              <a:rect l="0" t="0" r="0" b="0"/>
              <a:pathLst>
                <a:path w="75185" h="125091">
                  <a:moveTo>
                    <a:pt x="5589" y="10528"/>
                  </a:moveTo>
                  <a:lnTo>
                    <a:pt x="0" y="27296"/>
                  </a:lnTo>
                  <a:lnTo>
                    <a:pt x="376" y="44887"/>
                  </a:lnTo>
                  <a:lnTo>
                    <a:pt x="16584" y="105528"/>
                  </a:lnTo>
                  <a:lnTo>
                    <a:pt x="19938" y="115976"/>
                  </a:lnTo>
                  <a:lnTo>
                    <a:pt x="25684" y="121771"/>
                  </a:lnTo>
                  <a:lnTo>
                    <a:pt x="33024" y="124464"/>
                  </a:lnTo>
                  <a:lnTo>
                    <a:pt x="41426" y="125090"/>
                  </a:lnTo>
                  <a:lnTo>
                    <a:pt x="49368" y="120828"/>
                  </a:lnTo>
                  <a:lnTo>
                    <a:pt x="64431" y="103614"/>
                  </a:lnTo>
                  <a:lnTo>
                    <a:pt x="72685" y="80366"/>
                  </a:lnTo>
                  <a:lnTo>
                    <a:pt x="75184" y="54435"/>
                  </a:lnTo>
                  <a:lnTo>
                    <a:pt x="687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78659" y="486738"/>
              <a:ext cx="206108" cy="113387"/>
            </a:xfrm>
            <a:custGeom>
              <a:avLst/>
              <a:gdLst/>
              <a:ahLst/>
              <a:cxnLst/>
              <a:rect l="0" t="0" r="0" b="0"/>
              <a:pathLst>
                <a:path w="206108" h="113387">
                  <a:moveTo>
                    <a:pt x="6066" y="39686"/>
                  </a:moveTo>
                  <a:lnTo>
                    <a:pt x="0" y="72138"/>
                  </a:lnTo>
                  <a:lnTo>
                    <a:pt x="2590" y="92714"/>
                  </a:lnTo>
                  <a:lnTo>
                    <a:pt x="3749" y="94925"/>
                  </a:lnTo>
                  <a:lnTo>
                    <a:pt x="17383" y="38709"/>
                  </a:lnTo>
                  <a:lnTo>
                    <a:pt x="25134" y="19365"/>
                  </a:lnTo>
                  <a:lnTo>
                    <a:pt x="36377" y="2968"/>
                  </a:lnTo>
                  <a:lnTo>
                    <a:pt x="42651" y="0"/>
                  </a:lnTo>
                  <a:lnTo>
                    <a:pt x="49173" y="361"/>
                  </a:lnTo>
                  <a:lnTo>
                    <a:pt x="55861" y="2941"/>
                  </a:lnTo>
                  <a:lnTo>
                    <a:pt x="76452" y="23340"/>
                  </a:lnTo>
                  <a:lnTo>
                    <a:pt x="91782" y="51610"/>
                  </a:lnTo>
                  <a:lnTo>
                    <a:pt x="95965" y="54655"/>
                  </a:lnTo>
                  <a:lnTo>
                    <a:pt x="99924" y="53175"/>
                  </a:lnTo>
                  <a:lnTo>
                    <a:pt x="120272" y="25583"/>
                  </a:lnTo>
                  <a:lnTo>
                    <a:pt x="127827" y="20926"/>
                  </a:lnTo>
                  <a:lnTo>
                    <a:pt x="145580" y="18870"/>
                  </a:lnTo>
                  <a:lnTo>
                    <a:pt x="154057" y="22299"/>
                  </a:lnTo>
                  <a:lnTo>
                    <a:pt x="169716" y="35468"/>
                  </a:lnTo>
                  <a:lnTo>
                    <a:pt x="191685" y="68202"/>
                  </a:lnTo>
                  <a:lnTo>
                    <a:pt x="206107" y="1133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58466" y="326383"/>
              <a:ext cx="118362" cy="244074"/>
            </a:xfrm>
            <a:custGeom>
              <a:avLst/>
              <a:gdLst/>
              <a:ahLst/>
              <a:cxnLst/>
              <a:rect l="0" t="0" r="0" b="0"/>
              <a:pathLst>
                <a:path w="118362" h="244074">
                  <a:moveTo>
                    <a:pt x="10528" y="0"/>
                  </a:moveTo>
                  <a:lnTo>
                    <a:pt x="3293" y="27556"/>
                  </a:lnTo>
                  <a:lnTo>
                    <a:pt x="3770" y="83779"/>
                  </a:lnTo>
                  <a:lnTo>
                    <a:pt x="9193" y="140291"/>
                  </a:lnTo>
                  <a:lnTo>
                    <a:pt x="11435" y="195561"/>
                  </a:lnTo>
                  <a:lnTo>
                    <a:pt x="13472" y="197055"/>
                  </a:lnTo>
                  <a:lnTo>
                    <a:pt x="16000" y="194541"/>
                  </a:lnTo>
                  <a:lnTo>
                    <a:pt x="40856" y="151581"/>
                  </a:lnTo>
                  <a:lnTo>
                    <a:pt x="48295" y="147847"/>
                  </a:lnTo>
                  <a:lnTo>
                    <a:pt x="65918" y="146818"/>
                  </a:lnTo>
                  <a:lnTo>
                    <a:pt x="95570" y="158405"/>
                  </a:lnTo>
                  <a:lnTo>
                    <a:pt x="109936" y="173348"/>
                  </a:lnTo>
                  <a:lnTo>
                    <a:pt x="115405" y="182246"/>
                  </a:lnTo>
                  <a:lnTo>
                    <a:pt x="118361" y="204610"/>
                  </a:lnTo>
                  <a:lnTo>
                    <a:pt x="117512" y="217125"/>
                  </a:lnTo>
                  <a:lnTo>
                    <a:pt x="112267" y="226639"/>
                  </a:lnTo>
                  <a:lnTo>
                    <a:pt x="93960" y="240328"/>
                  </a:lnTo>
                  <a:lnTo>
                    <a:pt x="70226" y="244073"/>
                  </a:lnTo>
                  <a:lnTo>
                    <a:pt x="45249" y="240668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09293" y="423152"/>
              <a:ext cx="121777" cy="148624"/>
            </a:xfrm>
            <a:custGeom>
              <a:avLst/>
              <a:gdLst/>
              <a:ahLst/>
              <a:cxnLst/>
              <a:rect l="0" t="0" r="0" b="0"/>
              <a:pathLst>
                <a:path w="121777" h="148624">
                  <a:moveTo>
                    <a:pt x="38686" y="82215"/>
                  </a:moveTo>
                  <a:lnTo>
                    <a:pt x="92561" y="63087"/>
                  </a:lnTo>
                  <a:lnTo>
                    <a:pt x="112933" y="51877"/>
                  </a:lnTo>
                  <a:lnTo>
                    <a:pt x="118600" y="44442"/>
                  </a:lnTo>
                  <a:lnTo>
                    <a:pt x="121208" y="35976"/>
                  </a:lnTo>
                  <a:lnTo>
                    <a:pt x="121776" y="26823"/>
                  </a:lnTo>
                  <a:lnTo>
                    <a:pt x="117476" y="18381"/>
                  </a:lnTo>
                  <a:lnTo>
                    <a:pt x="100220" y="2762"/>
                  </a:lnTo>
                  <a:lnTo>
                    <a:pt x="89067" y="0"/>
                  </a:lnTo>
                  <a:lnTo>
                    <a:pt x="64197" y="3171"/>
                  </a:lnTo>
                  <a:lnTo>
                    <a:pt x="29477" y="18111"/>
                  </a:lnTo>
                  <a:lnTo>
                    <a:pt x="13926" y="33837"/>
                  </a:lnTo>
                  <a:lnTo>
                    <a:pt x="4285" y="53695"/>
                  </a:lnTo>
                  <a:lnTo>
                    <a:pt x="0" y="78118"/>
                  </a:lnTo>
                  <a:lnTo>
                    <a:pt x="4335" y="98332"/>
                  </a:lnTo>
                  <a:lnTo>
                    <a:pt x="26181" y="130373"/>
                  </a:lnTo>
                  <a:lnTo>
                    <a:pt x="51748" y="146527"/>
                  </a:lnTo>
                  <a:lnTo>
                    <a:pt x="71398" y="148623"/>
                  </a:lnTo>
                  <a:lnTo>
                    <a:pt x="112385" y="1453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09631" y="431655"/>
              <a:ext cx="122618" cy="160551"/>
            </a:xfrm>
            <a:custGeom>
              <a:avLst/>
              <a:gdLst/>
              <a:ahLst/>
              <a:cxnLst/>
              <a:rect l="0" t="0" r="0" b="0"/>
              <a:pathLst>
                <a:path w="122618" h="160551">
                  <a:moveTo>
                    <a:pt x="6804" y="63184"/>
                  </a:moveTo>
                  <a:lnTo>
                    <a:pt x="21458" y="121801"/>
                  </a:lnTo>
                  <a:lnTo>
                    <a:pt x="37142" y="156591"/>
                  </a:lnTo>
                  <a:lnTo>
                    <a:pt x="39898" y="160550"/>
                  </a:lnTo>
                  <a:lnTo>
                    <a:pt x="40565" y="159680"/>
                  </a:lnTo>
                  <a:lnTo>
                    <a:pt x="39839" y="155591"/>
                  </a:lnTo>
                  <a:lnTo>
                    <a:pt x="4897" y="92846"/>
                  </a:lnTo>
                  <a:lnTo>
                    <a:pt x="0" y="55725"/>
                  </a:lnTo>
                  <a:lnTo>
                    <a:pt x="3000" y="32963"/>
                  </a:lnTo>
                  <a:lnTo>
                    <a:pt x="14472" y="14267"/>
                  </a:lnTo>
                  <a:lnTo>
                    <a:pt x="22444" y="6006"/>
                  </a:lnTo>
                  <a:lnTo>
                    <a:pt x="31269" y="1669"/>
                  </a:lnTo>
                  <a:lnTo>
                    <a:pt x="86541" y="0"/>
                  </a:lnTo>
                  <a:lnTo>
                    <a:pt x="103854" y="3127"/>
                  </a:lnTo>
                  <a:lnTo>
                    <a:pt x="122617" y="105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0082" y="653048"/>
              <a:ext cx="2758468" cy="52362"/>
            </a:xfrm>
            <a:custGeom>
              <a:avLst/>
              <a:gdLst/>
              <a:ahLst/>
              <a:cxnLst/>
              <a:rect l="0" t="0" r="0" b="0"/>
              <a:pathLst>
                <a:path w="2758468" h="52362">
                  <a:moveTo>
                    <a:pt x="2758467" y="52361"/>
                  </a:moveTo>
                  <a:lnTo>
                    <a:pt x="2699850" y="46772"/>
                  </a:lnTo>
                  <a:lnTo>
                    <a:pt x="2644506" y="41638"/>
                  </a:lnTo>
                  <a:lnTo>
                    <a:pt x="2595499" y="34886"/>
                  </a:lnTo>
                  <a:lnTo>
                    <a:pt x="2543934" y="31195"/>
                  </a:lnTo>
                  <a:lnTo>
                    <a:pt x="2490441" y="24383"/>
                  </a:lnTo>
                  <a:lnTo>
                    <a:pt x="2430657" y="21844"/>
                  </a:lnTo>
                  <a:lnTo>
                    <a:pt x="2369660" y="21092"/>
                  </a:lnTo>
                  <a:lnTo>
                    <a:pt x="2312852" y="19699"/>
                  </a:lnTo>
                  <a:lnTo>
                    <a:pt x="2254426" y="13567"/>
                  </a:lnTo>
                  <a:lnTo>
                    <a:pt x="2204099" y="11231"/>
                  </a:lnTo>
                  <a:lnTo>
                    <a:pt x="2145774" y="10538"/>
                  </a:lnTo>
                  <a:lnTo>
                    <a:pt x="2084038" y="10333"/>
                  </a:lnTo>
                  <a:lnTo>
                    <a:pt x="2042260" y="10285"/>
                  </a:lnTo>
                  <a:lnTo>
                    <a:pt x="1997176" y="7144"/>
                  </a:lnTo>
                  <a:lnTo>
                    <a:pt x="1951012" y="3019"/>
                  </a:lnTo>
                  <a:lnTo>
                    <a:pt x="1907098" y="1185"/>
                  </a:lnTo>
                  <a:lnTo>
                    <a:pt x="1864185" y="370"/>
                  </a:lnTo>
                  <a:lnTo>
                    <a:pt x="1821715" y="8"/>
                  </a:lnTo>
                  <a:lnTo>
                    <a:pt x="1758344" y="974"/>
                  </a:lnTo>
                  <a:lnTo>
                    <a:pt x="1695113" y="6979"/>
                  </a:lnTo>
                  <a:lnTo>
                    <a:pt x="1633095" y="9279"/>
                  </a:lnTo>
                  <a:lnTo>
                    <a:pt x="1575984" y="8790"/>
                  </a:lnTo>
                  <a:lnTo>
                    <a:pt x="1515129" y="2926"/>
                  </a:lnTo>
                  <a:lnTo>
                    <a:pt x="1452644" y="669"/>
                  </a:lnTo>
                  <a:lnTo>
                    <a:pt x="1389676" y="0"/>
                  </a:lnTo>
                  <a:lnTo>
                    <a:pt x="1330075" y="972"/>
                  </a:lnTo>
                  <a:lnTo>
                    <a:pt x="1270478" y="8068"/>
                  </a:lnTo>
                  <a:lnTo>
                    <a:pt x="1217158" y="9601"/>
                  </a:lnTo>
                  <a:lnTo>
                    <a:pt x="1160026" y="10056"/>
                  </a:lnTo>
                  <a:lnTo>
                    <a:pt x="1109172" y="10190"/>
                  </a:lnTo>
                  <a:lnTo>
                    <a:pt x="1061349" y="10230"/>
                  </a:lnTo>
                  <a:lnTo>
                    <a:pt x="1010135" y="10242"/>
                  </a:lnTo>
                  <a:lnTo>
                    <a:pt x="957916" y="10245"/>
                  </a:lnTo>
                  <a:lnTo>
                    <a:pt x="902279" y="10246"/>
                  </a:lnTo>
                  <a:lnTo>
                    <a:pt x="844460" y="10247"/>
                  </a:lnTo>
                  <a:lnTo>
                    <a:pt x="793403" y="10247"/>
                  </a:lnTo>
                  <a:lnTo>
                    <a:pt x="745520" y="10247"/>
                  </a:lnTo>
                  <a:lnTo>
                    <a:pt x="694288" y="10247"/>
                  </a:lnTo>
                  <a:lnTo>
                    <a:pt x="638943" y="10247"/>
                  </a:lnTo>
                  <a:lnTo>
                    <a:pt x="581211" y="10247"/>
                  </a:lnTo>
                  <a:lnTo>
                    <a:pt x="527060" y="10247"/>
                  </a:lnTo>
                  <a:lnTo>
                    <a:pt x="470851" y="10247"/>
                  </a:lnTo>
                  <a:lnTo>
                    <a:pt x="409743" y="10247"/>
                  </a:lnTo>
                  <a:lnTo>
                    <a:pt x="350303" y="10247"/>
                  </a:lnTo>
                  <a:lnTo>
                    <a:pt x="295646" y="10247"/>
                  </a:lnTo>
                  <a:lnTo>
                    <a:pt x="242407" y="10247"/>
                  </a:lnTo>
                  <a:lnTo>
                    <a:pt x="186468" y="10247"/>
                  </a:lnTo>
                  <a:lnTo>
                    <a:pt x="125440" y="10247"/>
                  </a:lnTo>
                  <a:lnTo>
                    <a:pt x="72263" y="13366"/>
                  </a:lnTo>
                  <a:lnTo>
                    <a:pt x="34280" y="18580"/>
                  </a:lnTo>
                  <a:lnTo>
                    <a:pt x="0" y="207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42860" y="494839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4106764" y="260602"/>
            <a:ext cx="4758232" cy="686963"/>
            <a:chOff x="4106764" y="260602"/>
            <a:chExt cx="4758232" cy="686963"/>
          </a:xfrm>
        </p:grpSpPr>
        <p:sp>
          <p:nvSpPr>
            <p:cNvPr id="22" name="Freeform 21"/>
            <p:cNvSpPr/>
            <p:nvPr/>
          </p:nvSpPr>
          <p:spPr>
            <a:xfrm>
              <a:off x="4106764" y="260602"/>
              <a:ext cx="262563" cy="497450"/>
            </a:xfrm>
            <a:custGeom>
              <a:avLst/>
              <a:gdLst/>
              <a:ahLst/>
              <a:cxnLst/>
              <a:rect l="0" t="0" r="0" b="0"/>
              <a:pathLst>
                <a:path w="262563" h="497450">
                  <a:moveTo>
                    <a:pt x="9878" y="497449"/>
                  </a:moveTo>
                  <a:lnTo>
                    <a:pt x="2642" y="469893"/>
                  </a:lnTo>
                  <a:lnTo>
                    <a:pt x="0" y="410551"/>
                  </a:lnTo>
                  <a:lnTo>
                    <a:pt x="2662" y="359788"/>
                  </a:lnTo>
                  <a:lnTo>
                    <a:pt x="7740" y="307702"/>
                  </a:lnTo>
                  <a:lnTo>
                    <a:pt x="12364" y="258344"/>
                  </a:lnTo>
                  <a:lnTo>
                    <a:pt x="21143" y="210964"/>
                  </a:lnTo>
                  <a:lnTo>
                    <a:pt x="28034" y="156761"/>
                  </a:lnTo>
                  <a:lnTo>
                    <a:pt x="30076" y="99367"/>
                  </a:lnTo>
                  <a:lnTo>
                    <a:pt x="36355" y="38750"/>
                  </a:lnTo>
                  <a:lnTo>
                    <a:pt x="45539" y="3959"/>
                  </a:lnTo>
                  <a:lnTo>
                    <a:pt x="50030" y="0"/>
                  </a:lnTo>
                  <a:lnTo>
                    <a:pt x="55363" y="870"/>
                  </a:lnTo>
                  <a:lnTo>
                    <a:pt x="61259" y="4960"/>
                  </a:lnTo>
                  <a:lnTo>
                    <a:pt x="70929" y="18862"/>
                  </a:lnTo>
                  <a:lnTo>
                    <a:pt x="92257" y="67561"/>
                  </a:lnTo>
                  <a:lnTo>
                    <a:pt x="112146" y="116481"/>
                  </a:lnTo>
                  <a:lnTo>
                    <a:pt x="127267" y="168021"/>
                  </a:lnTo>
                  <a:lnTo>
                    <a:pt x="151262" y="223367"/>
                  </a:lnTo>
                  <a:lnTo>
                    <a:pt x="171613" y="271310"/>
                  </a:lnTo>
                  <a:lnTo>
                    <a:pt x="192460" y="322561"/>
                  </a:lnTo>
                  <a:lnTo>
                    <a:pt x="212285" y="373621"/>
                  </a:lnTo>
                  <a:lnTo>
                    <a:pt x="233177" y="430269"/>
                  </a:lnTo>
                  <a:lnTo>
                    <a:pt x="262562" y="4869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169285" y="621181"/>
              <a:ext cx="115814" cy="1"/>
            </a:xfrm>
            <a:custGeom>
              <a:avLst/>
              <a:gdLst/>
              <a:ahLst/>
              <a:cxnLst/>
              <a:rect l="0" t="0" r="0" b="0"/>
              <a:pathLst>
                <a:path w="115814" h="1">
                  <a:moveTo>
                    <a:pt x="115813" y="0"/>
                  </a:moveTo>
                  <a:lnTo>
                    <a:pt x="5854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390383" y="528410"/>
              <a:ext cx="168457" cy="208585"/>
            </a:xfrm>
            <a:custGeom>
              <a:avLst/>
              <a:gdLst/>
              <a:ahLst/>
              <a:cxnLst/>
              <a:rect l="0" t="0" r="0" b="0"/>
              <a:pathLst>
                <a:path w="168457" h="208585">
                  <a:moveTo>
                    <a:pt x="0" y="29600"/>
                  </a:moveTo>
                  <a:lnTo>
                    <a:pt x="3120" y="72292"/>
                  </a:lnTo>
                  <a:lnTo>
                    <a:pt x="17958" y="125602"/>
                  </a:lnTo>
                  <a:lnTo>
                    <a:pt x="24749" y="151036"/>
                  </a:lnTo>
                  <a:lnTo>
                    <a:pt x="24688" y="157351"/>
                  </a:lnTo>
                  <a:lnTo>
                    <a:pt x="22308" y="159221"/>
                  </a:lnTo>
                  <a:lnTo>
                    <a:pt x="18382" y="158128"/>
                  </a:lnTo>
                  <a:lnTo>
                    <a:pt x="15764" y="152720"/>
                  </a:lnTo>
                  <a:lnTo>
                    <a:pt x="11218" y="91928"/>
                  </a:lnTo>
                  <a:lnTo>
                    <a:pt x="19070" y="34806"/>
                  </a:lnTo>
                  <a:lnTo>
                    <a:pt x="25243" y="10857"/>
                  </a:lnTo>
                  <a:lnTo>
                    <a:pt x="32037" y="4236"/>
                  </a:lnTo>
                  <a:lnTo>
                    <a:pt x="41245" y="992"/>
                  </a:lnTo>
                  <a:lnTo>
                    <a:pt x="52063" y="0"/>
                  </a:lnTo>
                  <a:lnTo>
                    <a:pt x="73442" y="8255"/>
                  </a:lnTo>
                  <a:lnTo>
                    <a:pt x="102089" y="32634"/>
                  </a:lnTo>
                  <a:lnTo>
                    <a:pt x="138790" y="82642"/>
                  </a:lnTo>
                  <a:lnTo>
                    <a:pt x="160765" y="134937"/>
                  </a:lnTo>
                  <a:lnTo>
                    <a:pt x="167443" y="189628"/>
                  </a:lnTo>
                  <a:lnTo>
                    <a:pt x="168456" y="2085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11482" y="600124"/>
              <a:ext cx="63172" cy="84229"/>
            </a:xfrm>
            <a:custGeom>
              <a:avLst/>
              <a:gdLst/>
              <a:ahLst/>
              <a:cxnLst/>
              <a:rect l="0" t="0" r="0" b="0"/>
              <a:pathLst>
                <a:path w="63172" h="84229">
                  <a:moveTo>
                    <a:pt x="0" y="0"/>
                  </a:moveTo>
                  <a:lnTo>
                    <a:pt x="49498" y="59593"/>
                  </a:lnTo>
                  <a:lnTo>
                    <a:pt x="57094" y="70549"/>
                  </a:lnTo>
                  <a:lnTo>
                    <a:pt x="63171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11482" y="589595"/>
              <a:ext cx="168457" cy="357970"/>
            </a:xfrm>
            <a:custGeom>
              <a:avLst/>
              <a:gdLst/>
              <a:ahLst/>
              <a:cxnLst/>
              <a:rect l="0" t="0" r="0" b="0"/>
              <a:pathLst>
                <a:path w="168457" h="357970">
                  <a:moveTo>
                    <a:pt x="168456" y="0"/>
                  </a:moveTo>
                  <a:lnTo>
                    <a:pt x="143261" y="61111"/>
                  </a:lnTo>
                  <a:lnTo>
                    <a:pt x="117622" y="121132"/>
                  </a:lnTo>
                  <a:lnTo>
                    <a:pt x="92337" y="181418"/>
                  </a:lnTo>
                  <a:lnTo>
                    <a:pt x="60613" y="235618"/>
                  </a:lnTo>
                  <a:lnTo>
                    <a:pt x="30127" y="290214"/>
                  </a:lnTo>
                  <a:lnTo>
                    <a:pt x="11626" y="332887"/>
                  </a:lnTo>
                  <a:lnTo>
                    <a:pt x="0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85264" y="581644"/>
              <a:ext cx="157928" cy="197465"/>
            </a:xfrm>
            <a:custGeom>
              <a:avLst/>
              <a:gdLst/>
              <a:ahLst/>
              <a:cxnLst/>
              <a:rect l="0" t="0" r="0" b="0"/>
              <a:pathLst>
                <a:path w="157928" h="197465">
                  <a:moveTo>
                    <a:pt x="0" y="29008"/>
                  </a:moveTo>
                  <a:lnTo>
                    <a:pt x="0" y="83153"/>
                  </a:lnTo>
                  <a:lnTo>
                    <a:pt x="5589" y="138100"/>
                  </a:lnTo>
                  <a:lnTo>
                    <a:pt x="3476" y="174416"/>
                  </a:lnTo>
                  <a:lnTo>
                    <a:pt x="2317" y="176249"/>
                  </a:lnTo>
                  <a:lnTo>
                    <a:pt x="305" y="127759"/>
                  </a:lnTo>
                  <a:lnTo>
                    <a:pt x="11493" y="71648"/>
                  </a:lnTo>
                  <a:lnTo>
                    <a:pt x="24757" y="29112"/>
                  </a:lnTo>
                  <a:lnTo>
                    <a:pt x="37910" y="11117"/>
                  </a:lnTo>
                  <a:lnTo>
                    <a:pt x="46330" y="3043"/>
                  </a:lnTo>
                  <a:lnTo>
                    <a:pt x="55453" y="0"/>
                  </a:lnTo>
                  <a:lnTo>
                    <a:pt x="74949" y="2858"/>
                  </a:lnTo>
                  <a:lnTo>
                    <a:pt x="100066" y="17621"/>
                  </a:lnTo>
                  <a:lnTo>
                    <a:pt x="111934" y="33306"/>
                  </a:lnTo>
                  <a:lnTo>
                    <a:pt x="140086" y="89452"/>
                  </a:lnTo>
                  <a:lnTo>
                    <a:pt x="152121" y="124127"/>
                  </a:lnTo>
                  <a:lnTo>
                    <a:pt x="156781" y="170933"/>
                  </a:lnTo>
                  <a:lnTo>
                    <a:pt x="157927" y="1974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243191" y="78963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297297" y="600124"/>
              <a:ext cx="135408" cy="173956"/>
            </a:xfrm>
            <a:custGeom>
              <a:avLst/>
              <a:gdLst/>
              <a:ahLst/>
              <a:cxnLst/>
              <a:rect l="0" t="0" r="0" b="0"/>
              <a:pathLst>
                <a:path w="135408" h="173956">
                  <a:moveTo>
                    <a:pt x="9065" y="0"/>
                  </a:moveTo>
                  <a:lnTo>
                    <a:pt x="5946" y="42692"/>
                  </a:lnTo>
                  <a:lnTo>
                    <a:pt x="0" y="95520"/>
                  </a:lnTo>
                  <a:lnTo>
                    <a:pt x="4560" y="133977"/>
                  </a:lnTo>
                  <a:lnTo>
                    <a:pt x="13302" y="153522"/>
                  </a:lnTo>
                  <a:lnTo>
                    <a:pt x="18909" y="162009"/>
                  </a:lnTo>
                  <a:lnTo>
                    <a:pt x="27326" y="167668"/>
                  </a:lnTo>
                  <a:lnTo>
                    <a:pt x="49157" y="173955"/>
                  </a:lnTo>
                  <a:lnTo>
                    <a:pt x="71338" y="170510"/>
                  </a:lnTo>
                  <a:lnTo>
                    <a:pt x="82166" y="166316"/>
                  </a:lnTo>
                  <a:lnTo>
                    <a:pt x="97317" y="152297"/>
                  </a:lnTo>
                  <a:lnTo>
                    <a:pt x="112423" y="121554"/>
                  </a:lnTo>
                  <a:lnTo>
                    <a:pt x="130474" y="62757"/>
                  </a:lnTo>
                  <a:lnTo>
                    <a:pt x="13540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529607" y="641373"/>
              <a:ext cx="282124" cy="169322"/>
            </a:xfrm>
            <a:custGeom>
              <a:avLst/>
              <a:gdLst/>
              <a:ahLst/>
              <a:cxnLst/>
              <a:rect l="0" t="0" r="0" b="0"/>
              <a:pathLst>
                <a:path w="282124" h="169322">
                  <a:moveTo>
                    <a:pt x="8382" y="32450"/>
                  </a:moveTo>
                  <a:lnTo>
                    <a:pt x="8382" y="91067"/>
                  </a:lnTo>
                  <a:lnTo>
                    <a:pt x="8382" y="131447"/>
                  </a:lnTo>
                  <a:lnTo>
                    <a:pt x="7213" y="135883"/>
                  </a:lnTo>
                  <a:lnTo>
                    <a:pt x="5263" y="134160"/>
                  </a:lnTo>
                  <a:lnTo>
                    <a:pt x="1147" y="119769"/>
                  </a:lnTo>
                  <a:lnTo>
                    <a:pt x="0" y="86528"/>
                  </a:lnTo>
                  <a:lnTo>
                    <a:pt x="3877" y="64674"/>
                  </a:lnTo>
                  <a:lnTo>
                    <a:pt x="18226" y="38229"/>
                  </a:lnTo>
                  <a:lnTo>
                    <a:pt x="42885" y="15575"/>
                  </a:lnTo>
                  <a:lnTo>
                    <a:pt x="52441" y="11842"/>
                  </a:lnTo>
                  <a:lnTo>
                    <a:pt x="72417" y="10813"/>
                  </a:lnTo>
                  <a:lnTo>
                    <a:pt x="80318" y="14516"/>
                  </a:lnTo>
                  <a:lnTo>
                    <a:pt x="104524" y="45675"/>
                  </a:lnTo>
                  <a:lnTo>
                    <a:pt x="125899" y="85625"/>
                  </a:lnTo>
                  <a:lnTo>
                    <a:pt x="128841" y="87788"/>
                  </a:lnTo>
                  <a:lnTo>
                    <a:pt x="130802" y="84550"/>
                  </a:lnTo>
                  <a:lnTo>
                    <a:pt x="149149" y="21274"/>
                  </a:lnTo>
                  <a:lnTo>
                    <a:pt x="156039" y="13301"/>
                  </a:lnTo>
                  <a:lnTo>
                    <a:pt x="176173" y="1323"/>
                  </a:lnTo>
                  <a:lnTo>
                    <a:pt x="188093" y="0"/>
                  </a:lnTo>
                  <a:lnTo>
                    <a:pt x="213816" y="4770"/>
                  </a:lnTo>
                  <a:lnTo>
                    <a:pt x="243427" y="20609"/>
                  </a:lnTo>
                  <a:lnTo>
                    <a:pt x="267018" y="51299"/>
                  </a:lnTo>
                  <a:lnTo>
                    <a:pt x="277648" y="95617"/>
                  </a:lnTo>
                  <a:lnTo>
                    <a:pt x="281534" y="156380"/>
                  </a:lnTo>
                  <a:lnTo>
                    <a:pt x="282123" y="16932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888787" y="410611"/>
              <a:ext cx="205587" cy="398686"/>
            </a:xfrm>
            <a:custGeom>
              <a:avLst/>
              <a:gdLst/>
              <a:ahLst/>
              <a:cxnLst/>
              <a:rect l="0" t="0" r="0" b="0"/>
              <a:pathLst>
                <a:path w="205587" h="398686">
                  <a:moveTo>
                    <a:pt x="7171" y="0"/>
                  </a:moveTo>
                  <a:lnTo>
                    <a:pt x="15505" y="57264"/>
                  </a:lnTo>
                  <a:lnTo>
                    <a:pt x="17049" y="106654"/>
                  </a:lnTo>
                  <a:lnTo>
                    <a:pt x="20627" y="158333"/>
                  </a:lnTo>
                  <a:lnTo>
                    <a:pt x="25976" y="207571"/>
                  </a:lnTo>
                  <a:lnTo>
                    <a:pt x="27561" y="254915"/>
                  </a:lnTo>
                  <a:lnTo>
                    <a:pt x="28097" y="317725"/>
                  </a:lnTo>
                  <a:lnTo>
                    <a:pt x="22600" y="355404"/>
                  </a:lnTo>
                  <a:lnTo>
                    <a:pt x="18627" y="360938"/>
                  </a:lnTo>
                  <a:lnTo>
                    <a:pt x="13639" y="362288"/>
                  </a:lnTo>
                  <a:lnTo>
                    <a:pt x="7973" y="360848"/>
                  </a:lnTo>
                  <a:lnTo>
                    <a:pt x="4197" y="354039"/>
                  </a:lnTo>
                  <a:lnTo>
                    <a:pt x="0" y="330876"/>
                  </a:lnTo>
                  <a:lnTo>
                    <a:pt x="3227" y="296129"/>
                  </a:lnTo>
                  <a:lnTo>
                    <a:pt x="11657" y="277452"/>
                  </a:lnTo>
                  <a:lnTo>
                    <a:pt x="17181" y="269196"/>
                  </a:lnTo>
                  <a:lnTo>
                    <a:pt x="32677" y="256903"/>
                  </a:lnTo>
                  <a:lnTo>
                    <a:pt x="41723" y="251987"/>
                  </a:lnTo>
                  <a:lnTo>
                    <a:pt x="67371" y="249645"/>
                  </a:lnTo>
                  <a:lnTo>
                    <a:pt x="95928" y="253673"/>
                  </a:lnTo>
                  <a:lnTo>
                    <a:pt x="153780" y="281814"/>
                  </a:lnTo>
                  <a:lnTo>
                    <a:pt x="188123" y="310214"/>
                  </a:lnTo>
                  <a:lnTo>
                    <a:pt x="203018" y="328556"/>
                  </a:lnTo>
                  <a:lnTo>
                    <a:pt x="205586" y="338360"/>
                  </a:lnTo>
                  <a:lnTo>
                    <a:pt x="202200" y="358612"/>
                  </a:lnTo>
                  <a:lnTo>
                    <a:pt x="187140" y="384156"/>
                  </a:lnTo>
                  <a:lnTo>
                    <a:pt x="165146" y="393004"/>
                  </a:lnTo>
                  <a:lnTo>
                    <a:pt x="108956" y="398685"/>
                  </a:lnTo>
                  <a:lnTo>
                    <a:pt x="62372" y="391401"/>
                  </a:lnTo>
                  <a:lnTo>
                    <a:pt x="28228" y="3790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104094" y="618623"/>
              <a:ext cx="118032" cy="181543"/>
            </a:xfrm>
            <a:custGeom>
              <a:avLst/>
              <a:gdLst/>
              <a:ahLst/>
              <a:cxnLst/>
              <a:rect l="0" t="0" r="0" b="0"/>
              <a:pathLst>
                <a:path w="118032" h="181543">
                  <a:moveTo>
                    <a:pt x="2434" y="86786"/>
                  </a:moveTo>
                  <a:lnTo>
                    <a:pt x="34887" y="92852"/>
                  </a:lnTo>
                  <a:lnTo>
                    <a:pt x="67032" y="86763"/>
                  </a:lnTo>
                  <a:lnTo>
                    <a:pt x="92366" y="76637"/>
                  </a:lnTo>
                  <a:lnTo>
                    <a:pt x="109864" y="61218"/>
                  </a:lnTo>
                  <a:lnTo>
                    <a:pt x="116168" y="52193"/>
                  </a:lnTo>
                  <a:lnTo>
                    <a:pt x="118031" y="42667"/>
                  </a:lnTo>
                  <a:lnTo>
                    <a:pt x="113862" y="22724"/>
                  </a:lnTo>
                  <a:lnTo>
                    <a:pt x="107135" y="14832"/>
                  </a:lnTo>
                  <a:lnTo>
                    <a:pt x="87182" y="2944"/>
                  </a:lnTo>
                  <a:lnTo>
                    <a:pt x="65837" y="0"/>
                  </a:lnTo>
                  <a:lnTo>
                    <a:pt x="55231" y="852"/>
                  </a:lnTo>
                  <a:lnTo>
                    <a:pt x="34089" y="11159"/>
                  </a:lnTo>
                  <a:lnTo>
                    <a:pt x="23537" y="18820"/>
                  </a:lnTo>
                  <a:lnTo>
                    <a:pt x="8694" y="39811"/>
                  </a:lnTo>
                  <a:lnTo>
                    <a:pt x="3098" y="51960"/>
                  </a:lnTo>
                  <a:lnTo>
                    <a:pt x="0" y="77937"/>
                  </a:lnTo>
                  <a:lnTo>
                    <a:pt x="3692" y="103910"/>
                  </a:lnTo>
                  <a:lnTo>
                    <a:pt x="18925" y="137093"/>
                  </a:lnTo>
                  <a:lnTo>
                    <a:pt x="31601" y="154378"/>
                  </a:lnTo>
                  <a:lnTo>
                    <a:pt x="76134" y="1815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296041" y="673823"/>
              <a:ext cx="136871" cy="153818"/>
            </a:xfrm>
            <a:custGeom>
              <a:avLst/>
              <a:gdLst/>
              <a:ahLst/>
              <a:cxnLst/>
              <a:rect l="0" t="0" r="0" b="0"/>
              <a:pathLst>
                <a:path w="136871" h="153818">
                  <a:moveTo>
                    <a:pt x="0" y="42114"/>
                  </a:moveTo>
                  <a:lnTo>
                    <a:pt x="11179" y="53293"/>
                  </a:lnTo>
                  <a:lnTo>
                    <a:pt x="31209" y="112895"/>
                  </a:lnTo>
                  <a:lnTo>
                    <a:pt x="39607" y="134404"/>
                  </a:lnTo>
                  <a:lnTo>
                    <a:pt x="52810" y="153817"/>
                  </a:lnTo>
                  <a:lnTo>
                    <a:pt x="28014" y="93775"/>
                  </a:lnTo>
                  <a:lnTo>
                    <a:pt x="23119" y="57291"/>
                  </a:lnTo>
                  <a:lnTo>
                    <a:pt x="28213" y="36771"/>
                  </a:lnTo>
                  <a:lnTo>
                    <a:pt x="32847" y="28024"/>
                  </a:lnTo>
                  <a:lnTo>
                    <a:pt x="50473" y="15185"/>
                  </a:lnTo>
                  <a:lnTo>
                    <a:pt x="73905" y="6749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17222" y="357968"/>
              <a:ext cx="10527" cy="473784"/>
            </a:xfrm>
            <a:custGeom>
              <a:avLst/>
              <a:gdLst/>
              <a:ahLst/>
              <a:cxnLst/>
              <a:rect l="0" t="0" r="0" b="0"/>
              <a:pathLst>
                <a:path w="10527" h="473784">
                  <a:moveTo>
                    <a:pt x="0" y="0"/>
                  </a:moveTo>
                  <a:lnTo>
                    <a:pt x="7236" y="28726"/>
                  </a:lnTo>
                  <a:lnTo>
                    <a:pt x="9553" y="80262"/>
                  </a:lnTo>
                  <a:lnTo>
                    <a:pt x="10095" y="123799"/>
                  </a:lnTo>
                  <a:lnTo>
                    <a:pt x="10336" y="170446"/>
                  </a:lnTo>
                  <a:lnTo>
                    <a:pt x="10443" y="217304"/>
                  </a:lnTo>
                  <a:lnTo>
                    <a:pt x="10491" y="261526"/>
                  </a:lnTo>
                  <a:lnTo>
                    <a:pt x="10517" y="314706"/>
                  </a:lnTo>
                  <a:lnTo>
                    <a:pt x="10526" y="365688"/>
                  </a:lnTo>
                  <a:lnTo>
                    <a:pt x="3292" y="425741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748767" y="589595"/>
              <a:ext cx="326384" cy="10530"/>
            </a:xfrm>
            <a:custGeom>
              <a:avLst/>
              <a:gdLst/>
              <a:ahLst/>
              <a:cxnLst/>
              <a:rect l="0" t="0" r="0" b="0"/>
              <a:pathLst>
                <a:path w="326384" h="10530">
                  <a:moveTo>
                    <a:pt x="326383" y="0"/>
                  </a:moveTo>
                  <a:lnTo>
                    <a:pt x="277452" y="3120"/>
                  </a:lnTo>
                  <a:lnTo>
                    <a:pt x="226487" y="8334"/>
                  </a:lnTo>
                  <a:lnTo>
                    <a:pt x="166932" y="9878"/>
                  </a:lnTo>
                  <a:lnTo>
                    <a:pt x="104833" y="10336"/>
                  </a:lnTo>
                  <a:lnTo>
                    <a:pt x="48218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85679" y="400082"/>
              <a:ext cx="189514" cy="494841"/>
            </a:xfrm>
            <a:custGeom>
              <a:avLst/>
              <a:gdLst/>
              <a:ahLst/>
              <a:cxnLst/>
              <a:rect l="0" t="0" r="0" b="0"/>
              <a:pathLst>
                <a:path w="189514" h="494841">
                  <a:moveTo>
                    <a:pt x="0" y="0"/>
                  </a:moveTo>
                  <a:lnTo>
                    <a:pt x="8405" y="51603"/>
                  </a:lnTo>
                  <a:lnTo>
                    <a:pt x="14654" y="93515"/>
                  </a:lnTo>
                  <a:lnTo>
                    <a:pt x="21331" y="139438"/>
                  </a:lnTo>
                  <a:lnTo>
                    <a:pt x="27027" y="185975"/>
                  </a:lnTo>
                  <a:lnTo>
                    <a:pt x="31405" y="248127"/>
                  </a:lnTo>
                  <a:lnTo>
                    <a:pt x="42771" y="302347"/>
                  </a:lnTo>
                  <a:lnTo>
                    <a:pt x="50693" y="358031"/>
                  </a:lnTo>
                  <a:lnTo>
                    <a:pt x="43852" y="415780"/>
                  </a:lnTo>
                  <a:lnTo>
                    <a:pt x="37817" y="439815"/>
                  </a:lnTo>
                  <a:lnTo>
                    <a:pt x="34570" y="442949"/>
                  </a:lnTo>
                  <a:lnTo>
                    <a:pt x="31235" y="440359"/>
                  </a:lnTo>
                  <a:lnTo>
                    <a:pt x="27842" y="433952"/>
                  </a:lnTo>
                  <a:lnTo>
                    <a:pt x="21950" y="373897"/>
                  </a:lnTo>
                  <a:lnTo>
                    <a:pt x="26822" y="319002"/>
                  </a:lnTo>
                  <a:lnTo>
                    <a:pt x="41353" y="290791"/>
                  </a:lnTo>
                  <a:lnTo>
                    <a:pt x="49795" y="286278"/>
                  </a:lnTo>
                  <a:lnTo>
                    <a:pt x="71654" y="284382"/>
                  </a:lnTo>
                  <a:lnTo>
                    <a:pt x="104679" y="295482"/>
                  </a:lnTo>
                  <a:lnTo>
                    <a:pt x="153748" y="342836"/>
                  </a:lnTo>
                  <a:lnTo>
                    <a:pt x="173956" y="394668"/>
                  </a:lnTo>
                  <a:lnTo>
                    <a:pt x="186093" y="444247"/>
                  </a:lnTo>
                  <a:lnTo>
                    <a:pt x="189513" y="4948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13154" y="692196"/>
              <a:ext cx="225251" cy="184114"/>
            </a:xfrm>
            <a:custGeom>
              <a:avLst/>
              <a:gdLst/>
              <a:ahLst/>
              <a:cxnLst/>
              <a:rect l="0" t="0" r="0" b="0"/>
              <a:pathLst>
                <a:path w="225251" h="184114">
                  <a:moveTo>
                    <a:pt x="162079" y="65855"/>
                  </a:moveTo>
                  <a:lnTo>
                    <a:pt x="141835" y="21893"/>
                  </a:lnTo>
                  <a:lnTo>
                    <a:pt x="126176" y="8102"/>
                  </a:lnTo>
                  <a:lnTo>
                    <a:pt x="117087" y="2787"/>
                  </a:lnTo>
                  <a:lnTo>
                    <a:pt x="97628" y="0"/>
                  </a:lnTo>
                  <a:lnTo>
                    <a:pt x="77282" y="3831"/>
                  </a:lnTo>
                  <a:lnTo>
                    <a:pt x="56541" y="13333"/>
                  </a:lnTo>
                  <a:lnTo>
                    <a:pt x="30723" y="37425"/>
                  </a:lnTo>
                  <a:lnTo>
                    <a:pt x="5340" y="87328"/>
                  </a:lnTo>
                  <a:lnTo>
                    <a:pt x="0" y="108154"/>
                  </a:lnTo>
                  <a:lnTo>
                    <a:pt x="1527" y="129108"/>
                  </a:lnTo>
                  <a:lnTo>
                    <a:pt x="14552" y="160636"/>
                  </a:lnTo>
                  <a:lnTo>
                    <a:pt x="29831" y="175441"/>
                  </a:lnTo>
                  <a:lnTo>
                    <a:pt x="38818" y="181026"/>
                  </a:lnTo>
                  <a:lnTo>
                    <a:pt x="58164" y="184113"/>
                  </a:lnTo>
                  <a:lnTo>
                    <a:pt x="68236" y="183298"/>
                  </a:lnTo>
                  <a:lnTo>
                    <a:pt x="85666" y="176154"/>
                  </a:lnTo>
                  <a:lnTo>
                    <a:pt x="101212" y="164010"/>
                  </a:lnTo>
                  <a:lnTo>
                    <a:pt x="121947" y="137442"/>
                  </a:lnTo>
                  <a:lnTo>
                    <a:pt x="143868" y="86634"/>
                  </a:lnTo>
                  <a:lnTo>
                    <a:pt x="146429" y="84387"/>
                  </a:lnTo>
                  <a:lnTo>
                    <a:pt x="148136" y="87569"/>
                  </a:lnTo>
                  <a:lnTo>
                    <a:pt x="152373" y="102412"/>
                  </a:lnTo>
                  <a:lnTo>
                    <a:pt x="174156" y="137417"/>
                  </a:lnTo>
                  <a:lnTo>
                    <a:pt x="206737" y="172029"/>
                  </a:lnTo>
                  <a:lnTo>
                    <a:pt x="225250" y="1816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569990" y="442196"/>
              <a:ext cx="21057" cy="473784"/>
            </a:xfrm>
            <a:custGeom>
              <a:avLst/>
              <a:gdLst/>
              <a:ahLst/>
              <a:cxnLst/>
              <a:rect l="0" t="0" r="0" b="0"/>
              <a:pathLst>
                <a:path w="21057" h="473784">
                  <a:moveTo>
                    <a:pt x="10528" y="0"/>
                  </a:moveTo>
                  <a:lnTo>
                    <a:pt x="3292" y="27556"/>
                  </a:lnTo>
                  <a:lnTo>
                    <a:pt x="650" y="83779"/>
                  </a:lnTo>
                  <a:lnTo>
                    <a:pt x="192" y="135568"/>
                  </a:lnTo>
                  <a:lnTo>
                    <a:pt x="56" y="193417"/>
                  </a:lnTo>
                  <a:lnTo>
                    <a:pt x="10" y="254885"/>
                  </a:lnTo>
                  <a:lnTo>
                    <a:pt x="2" y="309098"/>
                  </a:lnTo>
                  <a:lnTo>
                    <a:pt x="0" y="358437"/>
                  </a:lnTo>
                  <a:lnTo>
                    <a:pt x="1169" y="415860"/>
                  </a:lnTo>
                  <a:lnTo>
                    <a:pt x="8405" y="448822"/>
                  </a:lnTo>
                  <a:lnTo>
                    <a:pt x="21056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433119" y="652766"/>
              <a:ext cx="273742" cy="10530"/>
            </a:xfrm>
            <a:custGeom>
              <a:avLst/>
              <a:gdLst/>
              <a:ahLst/>
              <a:cxnLst/>
              <a:rect l="0" t="0" r="0" b="0"/>
              <a:pathLst>
                <a:path w="273742" h="10530">
                  <a:moveTo>
                    <a:pt x="273741" y="0"/>
                  </a:moveTo>
                  <a:lnTo>
                    <a:pt x="215124" y="0"/>
                  </a:lnTo>
                  <a:lnTo>
                    <a:pt x="152545" y="0"/>
                  </a:lnTo>
                  <a:lnTo>
                    <a:pt x="102390" y="1170"/>
                  </a:lnTo>
                  <a:lnTo>
                    <a:pt x="42929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8061096" y="662583"/>
              <a:ext cx="214304" cy="231012"/>
            </a:xfrm>
            <a:custGeom>
              <a:avLst/>
              <a:gdLst/>
              <a:ahLst/>
              <a:cxnLst/>
              <a:rect l="0" t="0" r="0" b="0"/>
              <a:pathLst>
                <a:path w="214304" h="231012">
                  <a:moveTo>
                    <a:pt x="161661" y="42826"/>
                  </a:moveTo>
                  <a:lnTo>
                    <a:pt x="132351" y="4452"/>
                  </a:lnTo>
                  <a:lnTo>
                    <a:pt x="123404" y="866"/>
                  </a:lnTo>
                  <a:lnTo>
                    <a:pt x="100984" y="0"/>
                  </a:lnTo>
                  <a:lnTo>
                    <a:pt x="67643" y="6090"/>
                  </a:lnTo>
                  <a:lnTo>
                    <a:pt x="35537" y="26482"/>
                  </a:lnTo>
                  <a:lnTo>
                    <a:pt x="20597" y="44921"/>
                  </a:lnTo>
                  <a:lnTo>
                    <a:pt x="1474" y="90943"/>
                  </a:lnTo>
                  <a:lnTo>
                    <a:pt x="0" y="114514"/>
                  </a:lnTo>
                  <a:lnTo>
                    <a:pt x="8585" y="163831"/>
                  </a:lnTo>
                  <a:lnTo>
                    <a:pt x="23758" y="193583"/>
                  </a:lnTo>
                  <a:lnTo>
                    <a:pt x="48660" y="217216"/>
                  </a:lnTo>
                  <a:lnTo>
                    <a:pt x="71274" y="225618"/>
                  </a:lnTo>
                  <a:lnTo>
                    <a:pt x="123919" y="231011"/>
                  </a:lnTo>
                  <a:lnTo>
                    <a:pt x="159837" y="226356"/>
                  </a:lnTo>
                  <a:lnTo>
                    <a:pt x="214303" y="2007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324957" y="709397"/>
              <a:ext cx="308412" cy="206583"/>
            </a:xfrm>
            <a:custGeom>
              <a:avLst/>
              <a:gdLst/>
              <a:ahLst/>
              <a:cxnLst/>
              <a:rect l="0" t="0" r="0" b="0"/>
              <a:pathLst>
                <a:path w="308412" h="206583">
                  <a:moveTo>
                    <a:pt x="161012" y="48654"/>
                  </a:moveTo>
                  <a:lnTo>
                    <a:pt x="151437" y="24608"/>
                  </a:lnTo>
                  <a:lnTo>
                    <a:pt x="140768" y="10281"/>
                  </a:lnTo>
                  <a:lnTo>
                    <a:pt x="121989" y="2354"/>
                  </a:lnTo>
                  <a:lnTo>
                    <a:pt x="99214" y="0"/>
                  </a:lnTo>
                  <a:lnTo>
                    <a:pt x="45379" y="11037"/>
                  </a:lnTo>
                  <a:lnTo>
                    <a:pt x="27341" y="23747"/>
                  </a:lnTo>
                  <a:lnTo>
                    <a:pt x="12696" y="41094"/>
                  </a:lnTo>
                  <a:lnTo>
                    <a:pt x="2287" y="60502"/>
                  </a:lnTo>
                  <a:lnTo>
                    <a:pt x="0" y="87065"/>
                  </a:lnTo>
                  <a:lnTo>
                    <a:pt x="8064" y="140600"/>
                  </a:lnTo>
                  <a:lnTo>
                    <a:pt x="23147" y="168574"/>
                  </a:lnTo>
                  <a:lnTo>
                    <a:pt x="38907" y="181111"/>
                  </a:lnTo>
                  <a:lnTo>
                    <a:pt x="48023" y="186092"/>
                  </a:lnTo>
                  <a:lnTo>
                    <a:pt x="70631" y="188506"/>
                  </a:lnTo>
                  <a:lnTo>
                    <a:pt x="95106" y="184510"/>
                  </a:lnTo>
                  <a:lnTo>
                    <a:pt x="117682" y="174935"/>
                  </a:lnTo>
                  <a:lnTo>
                    <a:pt x="133175" y="159761"/>
                  </a:lnTo>
                  <a:lnTo>
                    <a:pt x="152654" y="121424"/>
                  </a:lnTo>
                  <a:lnTo>
                    <a:pt x="157780" y="118225"/>
                  </a:lnTo>
                  <a:lnTo>
                    <a:pt x="163537" y="119601"/>
                  </a:lnTo>
                  <a:lnTo>
                    <a:pt x="224947" y="170478"/>
                  </a:lnTo>
                  <a:lnTo>
                    <a:pt x="282140" y="194996"/>
                  </a:lnTo>
                  <a:lnTo>
                    <a:pt x="308411" y="2065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601782" y="719030"/>
              <a:ext cx="263214" cy="196950"/>
            </a:xfrm>
            <a:custGeom>
              <a:avLst/>
              <a:gdLst/>
              <a:ahLst/>
              <a:cxnLst/>
              <a:rect l="0" t="0" r="0" b="0"/>
              <a:pathLst>
                <a:path w="263214" h="196950">
                  <a:moveTo>
                    <a:pt x="0" y="49550"/>
                  </a:moveTo>
                  <a:lnTo>
                    <a:pt x="0" y="103694"/>
                  </a:lnTo>
                  <a:lnTo>
                    <a:pt x="5590" y="158641"/>
                  </a:lnTo>
                  <a:lnTo>
                    <a:pt x="20244" y="194957"/>
                  </a:lnTo>
                  <a:lnTo>
                    <a:pt x="22855" y="196791"/>
                  </a:lnTo>
                  <a:lnTo>
                    <a:pt x="21369" y="134101"/>
                  </a:lnTo>
                  <a:lnTo>
                    <a:pt x="24238" y="72404"/>
                  </a:lnTo>
                  <a:lnTo>
                    <a:pt x="30660" y="45669"/>
                  </a:lnTo>
                  <a:lnTo>
                    <a:pt x="41312" y="25988"/>
                  </a:lnTo>
                  <a:lnTo>
                    <a:pt x="56966" y="12562"/>
                  </a:lnTo>
                  <a:lnTo>
                    <a:pt x="66054" y="7344"/>
                  </a:lnTo>
                  <a:lnTo>
                    <a:pt x="106789" y="0"/>
                  </a:lnTo>
                  <a:lnTo>
                    <a:pt x="129740" y="4521"/>
                  </a:lnTo>
                  <a:lnTo>
                    <a:pt x="155815" y="20220"/>
                  </a:lnTo>
                  <a:lnTo>
                    <a:pt x="185587" y="46486"/>
                  </a:lnTo>
                  <a:lnTo>
                    <a:pt x="224162" y="104100"/>
                  </a:lnTo>
                  <a:lnTo>
                    <a:pt x="247353" y="144871"/>
                  </a:lnTo>
                  <a:lnTo>
                    <a:pt x="263213" y="1969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021264" y="947564"/>
            <a:ext cx="3806777" cy="483264"/>
            <a:chOff x="1021264" y="947564"/>
            <a:chExt cx="3806777" cy="483264"/>
          </a:xfrm>
        </p:grpSpPr>
        <p:sp>
          <p:nvSpPr>
            <p:cNvPr id="44" name="Freeform 43"/>
            <p:cNvSpPr/>
            <p:nvPr/>
          </p:nvSpPr>
          <p:spPr>
            <a:xfrm>
              <a:off x="1021264" y="947564"/>
              <a:ext cx="238751" cy="445050"/>
            </a:xfrm>
            <a:custGeom>
              <a:avLst/>
              <a:gdLst/>
              <a:ahLst/>
              <a:cxnLst/>
              <a:rect l="0" t="0" r="0" b="0"/>
              <a:pathLst>
                <a:path w="238751" h="445050">
                  <a:moveTo>
                    <a:pt x="0" y="0"/>
                  </a:moveTo>
                  <a:lnTo>
                    <a:pt x="3119" y="54145"/>
                  </a:lnTo>
                  <a:lnTo>
                    <a:pt x="9065" y="114681"/>
                  </a:lnTo>
                  <a:lnTo>
                    <a:pt x="15684" y="171240"/>
                  </a:lnTo>
                  <a:lnTo>
                    <a:pt x="19465" y="226863"/>
                  </a:lnTo>
                  <a:lnTo>
                    <a:pt x="20585" y="280388"/>
                  </a:lnTo>
                  <a:lnTo>
                    <a:pt x="20917" y="333293"/>
                  </a:lnTo>
                  <a:lnTo>
                    <a:pt x="12624" y="387930"/>
                  </a:lnTo>
                  <a:lnTo>
                    <a:pt x="5430" y="420529"/>
                  </a:lnTo>
                  <a:lnTo>
                    <a:pt x="5960" y="420733"/>
                  </a:lnTo>
                  <a:lnTo>
                    <a:pt x="7482" y="417359"/>
                  </a:lnTo>
                  <a:lnTo>
                    <a:pt x="13247" y="365689"/>
                  </a:lnTo>
                  <a:lnTo>
                    <a:pt x="19925" y="341513"/>
                  </a:lnTo>
                  <a:lnTo>
                    <a:pt x="49908" y="293787"/>
                  </a:lnTo>
                  <a:lnTo>
                    <a:pt x="60178" y="287105"/>
                  </a:lnTo>
                  <a:lnTo>
                    <a:pt x="87187" y="279681"/>
                  </a:lnTo>
                  <a:lnTo>
                    <a:pt x="135277" y="281090"/>
                  </a:lnTo>
                  <a:lnTo>
                    <a:pt x="175393" y="294506"/>
                  </a:lnTo>
                  <a:lnTo>
                    <a:pt x="209506" y="318888"/>
                  </a:lnTo>
                  <a:lnTo>
                    <a:pt x="224915" y="341380"/>
                  </a:lnTo>
                  <a:lnTo>
                    <a:pt x="234493" y="366974"/>
                  </a:lnTo>
                  <a:lnTo>
                    <a:pt x="238750" y="393947"/>
                  </a:lnTo>
                  <a:lnTo>
                    <a:pt x="234403" y="415293"/>
                  </a:lnTo>
                  <a:lnTo>
                    <a:pt x="229968" y="424261"/>
                  </a:lnTo>
                  <a:lnTo>
                    <a:pt x="215682" y="437345"/>
                  </a:lnTo>
                  <a:lnTo>
                    <a:pt x="206959" y="442472"/>
                  </a:lnTo>
                  <a:lnTo>
                    <a:pt x="184788" y="445049"/>
                  </a:lnTo>
                  <a:lnTo>
                    <a:pt x="132427" y="437171"/>
                  </a:lnTo>
                  <a:lnTo>
                    <a:pt x="86600" y="423180"/>
                  </a:lnTo>
                  <a:lnTo>
                    <a:pt x="52642" y="4000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326590" y="1183382"/>
              <a:ext cx="168457" cy="220578"/>
            </a:xfrm>
            <a:custGeom>
              <a:avLst/>
              <a:gdLst/>
              <a:ahLst/>
              <a:cxnLst/>
              <a:rect l="0" t="0" r="0" b="0"/>
              <a:pathLst>
                <a:path w="168457" h="220578">
                  <a:moveTo>
                    <a:pt x="0" y="90566"/>
                  </a:moveTo>
                  <a:lnTo>
                    <a:pt x="16768" y="84977"/>
                  </a:lnTo>
                  <a:lnTo>
                    <a:pt x="75446" y="85901"/>
                  </a:lnTo>
                  <a:lnTo>
                    <a:pt x="124607" y="75606"/>
                  </a:lnTo>
                  <a:lnTo>
                    <a:pt x="157414" y="60137"/>
                  </a:lnTo>
                  <a:lnTo>
                    <a:pt x="163434" y="52732"/>
                  </a:lnTo>
                  <a:lnTo>
                    <a:pt x="166278" y="44286"/>
                  </a:lnTo>
                  <a:lnTo>
                    <a:pt x="167004" y="35146"/>
                  </a:lnTo>
                  <a:lnTo>
                    <a:pt x="163979" y="26713"/>
                  </a:lnTo>
                  <a:lnTo>
                    <a:pt x="151258" y="11104"/>
                  </a:lnTo>
                  <a:lnTo>
                    <a:pt x="127668" y="2607"/>
                  </a:lnTo>
                  <a:lnTo>
                    <a:pt x="100025" y="0"/>
                  </a:lnTo>
                  <a:lnTo>
                    <a:pt x="76041" y="2741"/>
                  </a:lnTo>
                  <a:lnTo>
                    <a:pt x="56803" y="14098"/>
                  </a:lnTo>
                  <a:lnTo>
                    <a:pt x="19265" y="52767"/>
                  </a:lnTo>
                  <a:lnTo>
                    <a:pt x="9342" y="71426"/>
                  </a:lnTo>
                  <a:lnTo>
                    <a:pt x="2768" y="107252"/>
                  </a:lnTo>
                  <a:lnTo>
                    <a:pt x="6410" y="147502"/>
                  </a:lnTo>
                  <a:lnTo>
                    <a:pt x="20487" y="183475"/>
                  </a:lnTo>
                  <a:lnTo>
                    <a:pt x="36011" y="199319"/>
                  </a:lnTo>
                  <a:lnTo>
                    <a:pt x="74574" y="219023"/>
                  </a:lnTo>
                  <a:lnTo>
                    <a:pt x="95145" y="220577"/>
                  </a:lnTo>
                  <a:lnTo>
                    <a:pt x="136947" y="212043"/>
                  </a:lnTo>
                  <a:lnTo>
                    <a:pt x="168456" y="19585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842487" y="1189720"/>
              <a:ext cx="407852" cy="191835"/>
            </a:xfrm>
            <a:custGeom>
              <a:avLst/>
              <a:gdLst/>
              <a:ahLst/>
              <a:cxnLst/>
              <a:rect l="0" t="0" r="0" b="0"/>
              <a:pathLst>
                <a:path w="407852" h="191835">
                  <a:moveTo>
                    <a:pt x="0" y="10528"/>
                  </a:moveTo>
                  <a:lnTo>
                    <a:pt x="11178" y="21707"/>
                  </a:lnTo>
                  <a:lnTo>
                    <a:pt x="23719" y="51015"/>
                  </a:lnTo>
                  <a:lnTo>
                    <a:pt x="38437" y="108906"/>
                  </a:lnTo>
                  <a:lnTo>
                    <a:pt x="56130" y="167546"/>
                  </a:lnTo>
                  <a:lnTo>
                    <a:pt x="69400" y="182869"/>
                  </a:lnTo>
                  <a:lnTo>
                    <a:pt x="77852" y="188593"/>
                  </a:lnTo>
                  <a:lnTo>
                    <a:pt x="96602" y="191834"/>
                  </a:lnTo>
                  <a:lnTo>
                    <a:pt x="106515" y="191060"/>
                  </a:lnTo>
                  <a:lnTo>
                    <a:pt x="123769" y="183961"/>
                  </a:lnTo>
                  <a:lnTo>
                    <a:pt x="139236" y="171838"/>
                  </a:lnTo>
                  <a:lnTo>
                    <a:pt x="183563" y="113799"/>
                  </a:lnTo>
                  <a:lnTo>
                    <a:pt x="192565" y="112131"/>
                  </a:lnTo>
                  <a:lnTo>
                    <a:pt x="202076" y="113358"/>
                  </a:lnTo>
                  <a:lnTo>
                    <a:pt x="209587" y="117686"/>
                  </a:lnTo>
                  <a:lnTo>
                    <a:pt x="265596" y="175342"/>
                  </a:lnTo>
                  <a:lnTo>
                    <a:pt x="288448" y="183215"/>
                  </a:lnTo>
                  <a:lnTo>
                    <a:pt x="313032" y="185544"/>
                  </a:lnTo>
                  <a:lnTo>
                    <a:pt x="335657" y="182680"/>
                  </a:lnTo>
                  <a:lnTo>
                    <a:pt x="354292" y="171268"/>
                  </a:lnTo>
                  <a:lnTo>
                    <a:pt x="385318" y="135346"/>
                  </a:lnTo>
                  <a:lnTo>
                    <a:pt x="401297" y="104833"/>
                  </a:lnTo>
                  <a:lnTo>
                    <a:pt x="407851" y="67976"/>
                  </a:lnTo>
                  <a:lnTo>
                    <a:pt x="403145" y="44250"/>
                  </a:lnTo>
                  <a:lnTo>
                    <a:pt x="38955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347854" y="1189720"/>
              <a:ext cx="136872" cy="142869"/>
            </a:xfrm>
            <a:custGeom>
              <a:avLst/>
              <a:gdLst/>
              <a:ahLst/>
              <a:cxnLst/>
              <a:rect l="0" t="0" r="0" b="0"/>
              <a:pathLst>
                <a:path w="136872" h="142869">
                  <a:moveTo>
                    <a:pt x="0" y="73699"/>
                  </a:moveTo>
                  <a:lnTo>
                    <a:pt x="19129" y="126404"/>
                  </a:lnTo>
                  <a:lnTo>
                    <a:pt x="30339" y="142357"/>
                  </a:lnTo>
                  <a:lnTo>
                    <a:pt x="31924" y="142868"/>
                  </a:lnTo>
                  <a:lnTo>
                    <a:pt x="10446" y="83449"/>
                  </a:lnTo>
                  <a:lnTo>
                    <a:pt x="6964" y="73180"/>
                  </a:lnTo>
                  <a:lnTo>
                    <a:pt x="6983" y="63995"/>
                  </a:lnTo>
                  <a:lnTo>
                    <a:pt x="13242" y="47549"/>
                  </a:lnTo>
                  <a:lnTo>
                    <a:pt x="29920" y="25137"/>
                  </a:lnTo>
                  <a:lnTo>
                    <a:pt x="55269" y="9267"/>
                  </a:lnTo>
                  <a:lnTo>
                    <a:pt x="110845" y="1220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590010" y="1231834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3120" y="54144"/>
                  </a:lnTo>
                  <a:lnTo>
                    <a:pt x="18211" y="116191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621595" y="110549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837105" y="1084435"/>
              <a:ext cx="26647" cy="284270"/>
            </a:xfrm>
            <a:custGeom>
              <a:avLst/>
              <a:gdLst/>
              <a:ahLst/>
              <a:cxnLst/>
              <a:rect l="0" t="0" r="0" b="0"/>
              <a:pathLst>
                <a:path w="26647" h="284270">
                  <a:moveTo>
                    <a:pt x="5589" y="0"/>
                  </a:moveTo>
                  <a:lnTo>
                    <a:pt x="0" y="16767"/>
                  </a:lnTo>
                  <a:lnTo>
                    <a:pt x="375" y="34358"/>
                  </a:lnTo>
                  <a:lnTo>
                    <a:pt x="10148" y="85425"/>
                  </a:lnTo>
                  <a:lnTo>
                    <a:pt x="14349" y="134755"/>
                  </a:lnTo>
                  <a:lnTo>
                    <a:pt x="15768" y="195421"/>
                  </a:lnTo>
                  <a:lnTo>
                    <a:pt x="19168" y="249345"/>
                  </a:lnTo>
                  <a:lnTo>
                    <a:pt x="26646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758466" y="1221434"/>
              <a:ext cx="210571" cy="10401"/>
            </a:xfrm>
            <a:custGeom>
              <a:avLst/>
              <a:gdLst/>
              <a:ahLst/>
              <a:cxnLst/>
              <a:rect l="0" t="0" r="0" b="0"/>
              <a:pathLst>
                <a:path w="210571" h="10401">
                  <a:moveTo>
                    <a:pt x="210570" y="10400"/>
                  </a:moveTo>
                  <a:lnTo>
                    <a:pt x="183014" y="3164"/>
                  </a:lnTo>
                  <a:lnTo>
                    <a:pt x="126791" y="522"/>
                  </a:lnTo>
                  <a:lnTo>
                    <a:pt x="70279" y="0"/>
                  </a:lnTo>
                  <a:lnTo>
                    <a:pt x="17704" y="8221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129158" y="1094963"/>
              <a:ext cx="29392" cy="294799"/>
            </a:xfrm>
            <a:custGeom>
              <a:avLst/>
              <a:gdLst/>
              <a:ahLst/>
              <a:cxnLst/>
              <a:rect l="0" t="0" r="0" b="0"/>
              <a:pathLst>
                <a:path w="29392" h="294799">
                  <a:moveTo>
                    <a:pt x="8334" y="0"/>
                  </a:moveTo>
                  <a:lnTo>
                    <a:pt x="5214" y="57264"/>
                  </a:lnTo>
                  <a:lnTo>
                    <a:pt x="0" y="109774"/>
                  </a:lnTo>
                  <a:lnTo>
                    <a:pt x="1575" y="166667"/>
                  </a:lnTo>
                  <a:lnTo>
                    <a:pt x="9451" y="217449"/>
                  </a:lnTo>
                  <a:lnTo>
                    <a:pt x="24858" y="278893"/>
                  </a:lnTo>
                  <a:lnTo>
                    <a:pt x="29391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000621" y="1189848"/>
              <a:ext cx="252685" cy="10401"/>
            </a:xfrm>
            <a:custGeom>
              <a:avLst/>
              <a:gdLst/>
              <a:ahLst/>
              <a:cxnLst/>
              <a:rect l="0" t="0" r="0" b="0"/>
              <a:pathLst>
                <a:path w="252685" h="10401">
                  <a:moveTo>
                    <a:pt x="252684" y="10400"/>
                  </a:moveTo>
                  <a:lnTo>
                    <a:pt x="198540" y="2067"/>
                  </a:lnTo>
                  <a:lnTo>
                    <a:pt x="138004" y="305"/>
                  </a:lnTo>
                  <a:lnTo>
                    <a:pt x="87034" y="0"/>
                  </a:lnTo>
                  <a:lnTo>
                    <a:pt x="25933" y="8222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263834" y="1215296"/>
              <a:ext cx="231628" cy="191455"/>
            </a:xfrm>
            <a:custGeom>
              <a:avLst/>
              <a:gdLst/>
              <a:ahLst/>
              <a:cxnLst/>
              <a:rect l="0" t="0" r="0" b="0"/>
              <a:pathLst>
                <a:path w="231628" h="191455">
                  <a:moveTo>
                    <a:pt x="0" y="69180"/>
                  </a:moveTo>
                  <a:lnTo>
                    <a:pt x="42691" y="72300"/>
                  </a:lnTo>
                  <a:lnTo>
                    <a:pt x="95521" y="78245"/>
                  </a:lnTo>
                  <a:lnTo>
                    <a:pt x="139566" y="73686"/>
                  </a:lnTo>
                  <a:lnTo>
                    <a:pt x="161855" y="64944"/>
                  </a:lnTo>
                  <a:lnTo>
                    <a:pt x="171074" y="59337"/>
                  </a:lnTo>
                  <a:lnTo>
                    <a:pt x="184437" y="43748"/>
                  </a:lnTo>
                  <a:lnTo>
                    <a:pt x="189639" y="34678"/>
                  </a:lnTo>
                  <a:lnTo>
                    <a:pt x="190767" y="26292"/>
                  </a:lnTo>
                  <a:lnTo>
                    <a:pt x="185781" y="10734"/>
                  </a:lnTo>
                  <a:lnTo>
                    <a:pt x="177666" y="5650"/>
                  </a:lnTo>
                  <a:lnTo>
                    <a:pt x="153052" y="0"/>
                  </a:lnTo>
                  <a:lnTo>
                    <a:pt x="117489" y="2409"/>
                  </a:lnTo>
                  <a:lnTo>
                    <a:pt x="98620" y="10648"/>
                  </a:lnTo>
                  <a:lnTo>
                    <a:pt x="67444" y="35002"/>
                  </a:lnTo>
                  <a:lnTo>
                    <a:pt x="51439" y="66592"/>
                  </a:lnTo>
                  <a:lnTo>
                    <a:pt x="49378" y="89087"/>
                  </a:lnTo>
                  <a:lnTo>
                    <a:pt x="57587" y="132124"/>
                  </a:lnTo>
                  <a:lnTo>
                    <a:pt x="73167" y="150188"/>
                  </a:lnTo>
                  <a:lnTo>
                    <a:pt x="115708" y="180848"/>
                  </a:lnTo>
                  <a:lnTo>
                    <a:pt x="139943" y="189000"/>
                  </a:lnTo>
                  <a:lnTo>
                    <a:pt x="165142" y="191454"/>
                  </a:lnTo>
                  <a:lnTo>
                    <a:pt x="206796" y="183497"/>
                  </a:lnTo>
                  <a:lnTo>
                    <a:pt x="231627" y="17446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600746" y="1248758"/>
              <a:ext cx="210571" cy="172590"/>
            </a:xfrm>
            <a:custGeom>
              <a:avLst/>
              <a:gdLst/>
              <a:ahLst/>
              <a:cxnLst/>
              <a:rect l="0" t="0" r="0" b="0"/>
              <a:pathLst>
                <a:path w="210571" h="172590">
                  <a:moveTo>
                    <a:pt x="0" y="67304"/>
                  </a:moveTo>
                  <a:lnTo>
                    <a:pt x="14654" y="129396"/>
                  </a:lnTo>
                  <a:lnTo>
                    <a:pt x="19792" y="170253"/>
                  </a:lnTo>
                  <a:lnTo>
                    <a:pt x="20946" y="110719"/>
                  </a:lnTo>
                  <a:lnTo>
                    <a:pt x="26631" y="48036"/>
                  </a:lnTo>
                  <a:lnTo>
                    <a:pt x="41296" y="15191"/>
                  </a:lnTo>
                  <a:lnTo>
                    <a:pt x="49757" y="7996"/>
                  </a:lnTo>
                  <a:lnTo>
                    <a:pt x="71637" y="0"/>
                  </a:lnTo>
                  <a:lnTo>
                    <a:pt x="81683" y="208"/>
                  </a:lnTo>
                  <a:lnTo>
                    <a:pt x="99085" y="6678"/>
                  </a:lnTo>
                  <a:lnTo>
                    <a:pt x="137725" y="39471"/>
                  </a:lnTo>
                  <a:lnTo>
                    <a:pt x="172914" y="86676"/>
                  </a:lnTo>
                  <a:lnTo>
                    <a:pt x="199508" y="148264"/>
                  </a:lnTo>
                  <a:lnTo>
                    <a:pt x="210570" y="17258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266810" y="1194028"/>
              <a:ext cx="260444" cy="227387"/>
            </a:xfrm>
            <a:custGeom>
              <a:avLst/>
              <a:gdLst/>
              <a:ahLst/>
              <a:cxnLst/>
              <a:rect l="0" t="0" r="0" b="0"/>
              <a:pathLst>
                <a:path w="260444" h="227387">
                  <a:moveTo>
                    <a:pt x="134101" y="79920"/>
                  </a:moveTo>
                  <a:lnTo>
                    <a:pt x="134101" y="57563"/>
                  </a:lnTo>
                  <a:lnTo>
                    <a:pt x="127862" y="40348"/>
                  </a:lnTo>
                  <a:lnTo>
                    <a:pt x="104793" y="10232"/>
                  </a:lnTo>
                  <a:lnTo>
                    <a:pt x="85201" y="2154"/>
                  </a:lnTo>
                  <a:lnTo>
                    <a:pt x="73425" y="0"/>
                  </a:lnTo>
                  <a:lnTo>
                    <a:pt x="54102" y="3846"/>
                  </a:lnTo>
                  <a:lnTo>
                    <a:pt x="37715" y="14524"/>
                  </a:lnTo>
                  <a:lnTo>
                    <a:pt x="22633" y="30968"/>
                  </a:lnTo>
                  <a:lnTo>
                    <a:pt x="6577" y="71135"/>
                  </a:lnTo>
                  <a:lnTo>
                    <a:pt x="0" y="120081"/>
                  </a:lnTo>
                  <a:lnTo>
                    <a:pt x="6184" y="172211"/>
                  </a:lnTo>
                  <a:lnTo>
                    <a:pt x="16521" y="204361"/>
                  </a:lnTo>
                  <a:lnTo>
                    <a:pt x="27642" y="221405"/>
                  </a:lnTo>
                  <a:lnTo>
                    <a:pt x="35052" y="225716"/>
                  </a:lnTo>
                  <a:lnTo>
                    <a:pt x="52645" y="227386"/>
                  </a:lnTo>
                  <a:lnTo>
                    <a:pt x="82280" y="216160"/>
                  </a:lnTo>
                  <a:lnTo>
                    <a:pt x="113288" y="192427"/>
                  </a:lnTo>
                  <a:lnTo>
                    <a:pt x="133524" y="163168"/>
                  </a:lnTo>
                  <a:lnTo>
                    <a:pt x="158309" y="100891"/>
                  </a:lnTo>
                  <a:lnTo>
                    <a:pt x="163108" y="97410"/>
                  </a:lnTo>
                  <a:lnTo>
                    <a:pt x="168647" y="98599"/>
                  </a:lnTo>
                  <a:lnTo>
                    <a:pt x="174680" y="102901"/>
                  </a:lnTo>
                  <a:lnTo>
                    <a:pt x="184502" y="117040"/>
                  </a:lnTo>
                  <a:lnTo>
                    <a:pt x="216769" y="179939"/>
                  </a:lnTo>
                  <a:lnTo>
                    <a:pt x="242111" y="207085"/>
                  </a:lnTo>
                  <a:lnTo>
                    <a:pt x="260443" y="2167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630804" y="1189720"/>
              <a:ext cx="197237" cy="241108"/>
            </a:xfrm>
            <a:custGeom>
              <a:avLst/>
              <a:gdLst/>
              <a:ahLst/>
              <a:cxnLst/>
              <a:rect l="0" t="0" r="0" b="0"/>
              <a:pathLst>
                <a:path w="197237" h="241108">
                  <a:moveTo>
                    <a:pt x="96491" y="0"/>
                  </a:moveTo>
                  <a:lnTo>
                    <a:pt x="34233" y="19128"/>
                  </a:lnTo>
                  <a:lnTo>
                    <a:pt x="17738" y="30338"/>
                  </a:lnTo>
                  <a:lnTo>
                    <a:pt x="5728" y="46239"/>
                  </a:lnTo>
                  <a:lnTo>
                    <a:pt x="887" y="55392"/>
                  </a:lnTo>
                  <a:lnTo>
                    <a:pt x="0" y="65004"/>
                  </a:lnTo>
                  <a:lnTo>
                    <a:pt x="5253" y="85043"/>
                  </a:lnTo>
                  <a:lnTo>
                    <a:pt x="21365" y="110465"/>
                  </a:lnTo>
                  <a:lnTo>
                    <a:pt x="37365" y="122405"/>
                  </a:lnTo>
                  <a:lnTo>
                    <a:pt x="72343" y="135704"/>
                  </a:lnTo>
                  <a:lnTo>
                    <a:pt x="130975" y="145089"/>
                  </a:lnTo>
                  <a:lnTo>
                    <a:pt x="153152" y="152611"/>
                  </a:lnTo>
                  <a:lnTo>
                    <a:pt x="186452" y="176504"/>
                  </a:lnTo>
                  <a:lnTo>
                    <a:pt x="194965" y="196209"/>
                  </a:lnTo>
                  <a:lnTo>
                    <a:pt x="197236" y="208015"/>
                  </a:lnTo>
                  <a:lnTo>
                    <a:pt x="195240" y="217056"/>
                  </a:lnTo>
                  <a:lnTo>
                    <a:pt x="190399" y="224252"/>
                  </a:lnTo>
                  <a:lnTo>
                    <a:pt x="183663" y="230220"/>
                  </a:lnTo>
                  <a:lnTo>
                    <a:pt x="163700" y="236851"/>
                  </a:lnTo>
                  <a:lnTo>
                    <a:pt x="107167" y="241107"/>
                  </a:lnTo>
                  <a:lnTo>
                    <a:pt x="46280" y="233684"/>
                  </a:lnTo>
                  <a:lnTo>
                    <a:pt x="3332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295834" y="910064"/>
            <a:ext cx="368498" cy="524802"/>
            <a:chOff x="5295834" y="910064"/>
            <a:chExt cx="368498" cy="524802"/>
          </a:xfrm>
        </p:grpSpPr>
        <p:sp>
          <p:nvSpPr>
            <p:cNvPr id="59" name="Freeform 58"/>
            <p:cNvSpPr/>
            <p:nvPr/>
          </p:nvSpPr>
          <p:spPr>
            <a:xfrm>
              <a:off x="5363115" y="910064"/>
              <a:ext cx="185404" cy="205957"/>
            </a:xfrm>
            <a:custGeom>
              <a:avLst/>
              <a:gdLst/>
              <a:ahLst/>
              <a:cxnLst/>
              <a:rect l="0" t="0" r="0" b="0"/>
              <a:pathLst>
                <a:path w="185404" h="205957">
                  <a:moveTo>
                    <a:pt x="132760" y="79614"/>
                  </a:moveTo>
                  <a:lnTo>
                    <a:pt x="112517" y="35652"/>
                  </a:lnTo>
                  <a:lnTo>
                    <a:pt x="93357" y="10956"/>
                  </a:lnTo>
                  <a:lnTo>
                    <a:pt x="73524" y="2306"/>
                  </a:lnTo>
                  <a:lnTo>
                    <a:pt x="61684" y="0"/>
                  </a:lnTo>
                  <a:lnTo>
                    <a:pt x="51451" y="1971"/>
                  </a:lnTo>
                  <a:lnTo>
                    <a:pt x="25870" y="20344"/>
                  </a:lnTo>
                  <a:lnTo>
                    <a:pt x="10774" y="34165"/>
                  </a:lnTo>
                  <a:lnTo>
                    <a:pt x="2505" y="54345"/>
                  </a:lnTo>
                  <a:lnTo>
                    <a:pt x="0" y="77742"/>
                  </a:lnTo>
                  <a:lnTo>
                    <a:pt x="10931" y="132010"/>
                  </a:lnTo>
                  <a:lnTo>
                    <a:pt x="26343" y="158180"/>
                  </a:lnTo>
                  <a:lnTo>
                    <a:pt x="33740" y="162407"/>
                  </a:lnTo>
                  <a:lnTo>
                    <a:pt x="51316" y="163984"/>
                  </a:lnTo>
                  <a:lnTo>
                    <a:pt x="67707" y="157666"/>
                  </a:lnTo>
                  <a:lnTo>
                    <a:pt x="97293" y="134546"/>
                  </a:lnTo>
                  <a:lnTo>
                    <a:pt x="114923" y="98827"/>
                  </a:lnTo>
                  <a:lnTo>
                    <a:pt x="115020" y="99442"/>
                  </a:lnTo>
                  <a:lnTo>
                    <a:pt x="113914" y="103361"/>
                  </a:lnTo>
                  <a:lnTo>
                    <a:pt x="117948" y="125645"/>
                  </a:lnTo>
                  <a:lnTo>
                    <a:pt x="132141" y="148885"/>
                  </a:lnTo>
                  <a:lnTo>
                    <a:pt x="185403" y="2059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295834" y="1137170"/>
              <a:ext cx="368498" cy="20965"/>
            </a:xfrm>
            <a:custGeom>
              <a:avLst/>
              <a:gdLst/>
              <a:ahLst/>
              <a:cxnLst/>
              <a:rect l="0" t="0" r="0" b="0"/>
              <a:pathLst>
                <a:path w="368498" h="20965">
                  <a:moveTo>
                    <a:pt x="368497" y="20964"/>
                  </a:moveTo>
                  <a:lnTo>
                    <a:pt x="306405" y="15375"/>
                  </a:lnTo>
                  <a:lnTo>
                    <a:pt x="244492" y="7967"/>
                  </a:lnTo>
                  <a:lnTo>
                    <a:pt x="189324" y="1499"/>
                  </a:lnTo>
                  <a:lnTo>
                    <a:pt x="129338" y="222"/>
                  </a:lnTo>
                  <a:lnTo>
                    <a:pt x="80696" y="0"/>
                  </a:lnTo>
                  <a:lnTo>
                    <a:pt x="27985" y="3045"/>
                  </a:lnTo>
                  <a:lnTo>
                    <a:pt x="0" y="1043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432704" y="1210777"/>
              <a:ext cx="174194" cy="224089"/>
            </a:xfrm>
            <a:custGeom>
              <a:avLst/>
              <a:gdLst/>
              <a:ahLst/>
              <a:cxnLst/>
              <a:rect l="0" t="0" r="0" b="0"/>
              <a:pathLst>
                <a:path w="174194" h="224089">
                  <a:moveTo>
                    <a:pt x="0" y="0"/>
                  </a:moveTo>
                  <a:lnTo>
                    <a:pt x="3120" y="48930"/>
                  </a:lnTo>
                  <a:lnTo>
                    <a:pt x="14654" y="102472"/>
                  </a:lnTo>
                  <a:lnTo>
                    <a:pt x="19160" y="141626"/>
                  </a:lnTo>
                  <a:lnTo>
                    <a:pt x="20963" y="145890"/>
                  </a:lnTo>
                  <a:lnTo>
                    <a:pt x="23334" y="144053"/>
                  </a:lnTo>
                  <a:lnTo>
                    <a:pt x="30258" y="131874"/>
                  </a:lnTo>
                  <a:lnTo>
                    <a:pt x="41134" y="118662"/>
                  </a:lnTo>
                  <a:lnTo>
                    <a:pt x="60006" y="111230"/>
                  </a:lnTo>
                  <a:lnTo>
                    <a:pt x="82822" y="109097"/>
                  </a:lnTo>
                  <a:lnTo>
                    <a:pt x="104660" y="112048"/>
                  </a:lnTo>
                  <a:lnTo>
                    <a:pt x="136686" y="125876"/>
                  </a:lnTo>
                  <a:lnTo>
                    <a:pt x="162812" y="144791"/>
                  </a:lnTo>
                  <a:lnTo>
                    <a:pt x="171797" y="164567"/>
                  </a:lnTo>
                  <a:lnTo>
                    <a:pt x="174193" y="176392"/>
                  </a:lnTo>
                  <a:lnTo>
                    <a:pt x="173451" y="186615"/>
                  </a:lnTo>
                  <a:lnTo>
                    <a:pt x="166387" y="204212"/>
                  </a:lnTo>
                  <a:lnTo>
                    <a:pt x="152329" y="216713"/>
                  </a:lnTo>
                  <a:lnTo>
                    <a:pt x="143666" y="221684"/>
                  </a:lnTo>
                  <a:lnTo>
                    <a:pt x="124683" y="224088"/>
                  </a:lnTo>
                  <a:lnTo>
                    <a:pt x="83901" y="216100"/>
                  </a:lnTo>
                  <a:lnTo>
                    <a:pt x="21057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5990715" y="1094963"/>
            <a:ext cx="3285533" cy="421141"/>
            <a:chOff x="5990715" y="1094963"/>
            <a:chExt cx="3285533" cy="421141"/>
          </a:xfrm>
        </p:grpSpPr>
        <p:sp>
          <p:nvSpPr>
            <p:cNvPr id="63" name="Freeform 62"/>
            <p:cNvSpPr/>
            <p:nvPr/>
          </p:nvSpPr>
          <p:spPr>
            <a:xfrm>
              <a:off x="5990715" y="1400290"/>
              <a:ext cx="45378" cy="115814"/>
            </a:xfrm>
            <a:custGeom>
              <a:avLst/>
              <a:gdLst/>
              <a:ahLst/>
              <a:cxnLst/>
              <a:rect l="0" t="0" r="0" b="0"/>
              <a:pathLst>
                <a:path w="45378" h="115814">
                  <a:moveTo>
                    <a:pt x="10528" y="0"/>
                  </a:moveTo>
                  <a:lnTo>
                    <a:pt x="27296" y="11178"/>
                  </a:lnTo>
                  <a:lnTo>
                    <a:pt x="38647" y="26025"/>
                  </a:lnTo>
                  <a:lnTo>
                    <a:pt x="43312" y="34897"/>
                  </a:lnTo>
                  <a:lnTo>
                    <a:pt x="45377" y="57234"/>
                  </a:lnTo>
                  <a:lnTo>
                    <a:pt x="44289" y="69741"/>
                  </a:lnTo>
                  <a:lnTo>
                    <a:pt x="33721" y="89878"/>
                  </a:lnTo>
                  <a:lnTo>
                    <a:pt x="14281" y="10812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311032" y="1263419"/>
              <a:ext cx="311394" cy="155293"/>
            </a:xfrm>
            <a:custGeom>
              <a:avLst/>
              <a:gdLst/>
              <a:ahLst/>
              <a:cxnLst/>
              <a:rect l="0" t="0" r="0" b="0"/>
              <a:pathLst>
                <a:path w="311394" h="155293">
                  <a:moveTo>
                    <a:pt x="6066" y="0"/>
                  </a:moveTo>
                  <a:lnTo>
                    <a:pt x="0" y="33622"/>
                  </a:lnTo>
                  <a:lnTo>
                    <a:pt x="10626" y="93407"/>
                  </a:lnTo>
                  <a:lnTo>
                    <a:pt x="32226" y="135434"/>
                  </a:lnTo>
                  <a:lnTo>
                    <a:pt x="45379" y="152220"/>
                  </a:lnTo>
                  <a:lnTo>
                    <a:pt x="53332" y="155292"/>
                  </a:lnTo>
                  <a:lnTo>
                    <a:pt x="62143" y="155001"/>
                  </a:lnTo>
                  <a:lnTo>
                    <a:pt x="71526" y="152467"/>
                  </a:lnTo>
                  <a:lnTo>
                    <a:pt x="88192" y="140293"/>
                  </a:lnTo>
                  <a:lnTo>
                    <a:pt x="117955" y="103882"/>
                  </a:lnTo>
                  <a:lnTo>
                    <a:pt x="125984" y="80485"/>
                  </a:lnTo>
                  <a:lnTo>
                    <a:pt x="128126" y="67695"/>
                  </a:lnTo>
                  <a:lnTo>
                    <a:pt x="130723" y="62677"/>
                  </a:lnTo>
                  <a:lnTo>
                    <a:pt x="133624" y="62842"/>
                  </a:lnTo>
                  <a:lnTo>
                    <a:pt x="171700" y="126092"/>
                  </a:lnTo>
                  <a:lnTo>
                    <a:pt x="188476" y="141049"/>
                  </a:lnTo>
                  <a:lnTo>
                    <a:pt x="208800" y="150426"/>
                  </a:lnTo>
                  <a:lnTo>
                    <a:pt x="233431" y="154594"/>
                  </a:lnTo>
                  <a:lnTo>
                    <a:pt x="256856" y="150207"/>
                  </a:lnTo>
                  <a:lnTo>
                    <a:pt x="277796" y="139288"/>
                  </a:lnTo>
                  <a:lnTo>
                    <a:pt x="294901" y="122737"/>
                  </a:lnTo>
                  <a:lnTo>
                    <a:pt x="304063" y="100564"/>
                  </a:lnTo>
                  <a:lnTo>
                    <a:pt x="310428" y="37983"/>
                  </a:lnTo>
                  <a:lnTo>
                    <a:pt x="311393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727710" y="1094963"/>
              <a:ext cx="294798" cy="335180"/>
            </a:xfrm>
            <a:custGeom>
              <a:avLst/>
              <a:gdLst/>
              <a:ahLst/>
              <a:cxnLst/>
              <a:rect l="0" t="0" r="0" b="0"/>
              <a:pathLst>
                <a:path w="294798" h="335180">
                  <a:moveTo>
                    <a:pt x="0" y="0"/>
                  </a:moveTo>
                  <a:lnTo>
                    <a:pt x="8333" y="48931"/>
                  </a:lnTo>
                  <a:lnTo>
                    <a:pt x="10094" y="108062"/>
                  </a:lnTo>
                  <a:lnTo>
                    <a:pt x="15989" y="156281"/>
                  </a:lnTo>
                  <a:lnTo>
                    <a:pt x="20055" y="217740"/>
                  </a:lnTo>
                  <a:lnTo>
                    <a:pt x="23979" y="278754"/>
                  </a:lnTo>
                  <a:lnTo>
                    <a:pt x="27035" y="302875"/>
                  </a:lnTo>
                  <a:lnTo>
                    <a:pt x="24494" y="325294"/>
                  </a:lnTo>
                  <a:lnTo>
                    <a:pt x="22178" y="329167"/>
                  </a:lnTo>
                  <a:lnTo>
                    <a:pt x="19464" y="328239"/>
                  </a:lnTo>
                  <a:lnTo>
                    <a:pt x="16486" y="324111"/>
                  </a:lnTo>
                  <a:lnTo>
                    <a:pt x="12293" y="295945"/>
                  </a:lnTo>
                  <a:lnTo>
                    <a:pt x="22229" y="257963"/>
                  </a:lnTo>
                  <a:lnTo>
                    <a:pt x="36785" y="237093"/>
                  </a:lnTo>
                  <a:lnTo>
                    <a:pt x="45581" y="228252"/>
                  </a:lnTo>
                  <a:lnTo>
                    <a:pt x="56123" y="223528"/>
                  </a:lnTo>
                  <a:lnTo>
                    <a:pt x="80315" y="221398"/>
                  </a:lnTo>
                  <a:lnTo>
                    <a:pt x="100426" y="227471"/>
                  </a:lnTo>
                  <a:lnTo>
                    <a:pt x="117163" y="239139"/>
                  </a:lnTo>
                  <a:lnTo>
                    <a:pt x="132401" y="256023"/>
                  </a:lnTo>
                  <a:lnTo>
                    <a:pt x="148544" y="290848"/>
                  </a:lnTo>
                  <a:lnTo>
                    <a:pt x="157244" y="335179"/>
                  </a:lnTo>
                  <a:lnTo>
                    <a:pt x="159811" y="333417"/>
                  </a:lnTo>
                  <a:lnTo>
                    <a:pt x="178063" y="294121"/>
                  </a:lnTo>
                  <a:lnTo>
                    <a:pt x="193783" y="278510"/>
                  </a:lnTo>
                  <a:lnTo>
                    <a:pt x="253058" y="244312"/>
                  </a:lnTo>
                  <a:lnTo>
                    <a:pt x="278791" y="224207"/>
                  </a:lnTo>
                  <a:lnTo>
                    <a:pt x="282956" y="214982"/>
                  </a:lnTo>
                  <a:lnTo>
                    <a:pt x="284465" y="192254"/>
                  </a:lnTo>
                  <a:lnTo>
                    <a:pt x="280890" y="183152"/>
                  </a:lnTo>
                  <a:lnTo>
                    <a:pt x="267559" y="169918"/>
                  </a:lnTo>
                  <a:lnTo>
                    <a:pt x="246817" y="166376"/>
                  </a:lnTo>
                  <a:lnTo>
                    <a:pt x="200962" y="173635"/>
                  </a:lnTo>
                  <a:lnTo>
                    <a:pt x="192466" y="180097"/>
                  </a:lnTo>
                  <a:lnTo>
                    <a:pt x="179907" y="199756"/>
                  </a:lnTo>
                  <a:lnTo>
                    <a:pt x="171848" y="242721"/>
                  </a:lnTo>
                  <a:lnTo>
                    <a:pt x="175050" y="281318"/>
                  </a:lnTo>
                  <a:lnTo>
                    <a:pt x="186594" y="300895"/>
                  </a:lnTo>
                  <a:lnTo>
                    <a:pt x="194586" y="309391"/>
                  </a:lnTo>
                  <a:lnTo>
                    <a:pt x="203423" y="313886"/>
                  </a:lnTo>
                  <a:lnTo>
                    <a:pt x="258718" y="315827"/>
                  </a:lnTo>
                  <a:lnTo>
                    <a:pt x="276033" y="312723"/>
                  </a:lnTo>
                  <a:lnTo>
                    <a:pt x="294797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083049" y="1252891"/>
              <a:ext cx="107916" cy="161514"/>
            </a:xfrm>
            <a:custGeom>
              <a:avLst/>
              <a:gdLst/>
              <a:ahLst/>
              <a:cxnLst/>
              <a:rect l="0" t="0" r="0" b="0"/>
              <a:pathLst>
                <a:path w="107916" h="161514">
                  <a:moveTo>
                    <a:pt x="2630" y="73699"/>
                  </a:moveTo>
                  <a:lnTo>
                    <a:pt x="21757" y="137127"/>
                  </a:lnTo>
                  <a:lnTo>
                    <a:pt x="35723" y="161513"/>
                  </a:lnTo>
                  <a:lnTo>
                    <a:pt x="36390" y="160318"/>
                  </a:lnTo>
                  <a:lnTo>
                    <a:pt x="24926" y="116648"/>
                  </a:lnTo>
                  <a:lnTo>
                    <a:pt x="439" y="63281"/>
                  </a:lnTo>
                  <a:lnTo>
                    <a:pt x="0" y="52716"/>
                  </a:lnTo>
                  <a:lnTo>
                    <a:pt x="5750" y="31618"/>
                  </a:lnTo>
                  <a:lnTo>
                    <a:pt x="19224" y="16782"/>
                  </a:lnTo>
                  <a:lnTo>
                    <a:pt x="27730" y="11188"/>
                  </a:lnTo>
                  <a:lnTo>
                    <a:pt x="62059" y="3315"/>
                  </a:lnTo>
                  <a:lnTo>
                    <a:pt x="10791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261904" y="1257552"/>
              <a:ext cx="150159" cy="171440"/>
            </a:xfrm>
            <a:custGeom>
              <a:avLst/>
              <a:gdLst/>
              <a:ahLst/>
              <a:cxnLst/>
              <a:rect l="0" t="0" r="0" b="0"/>
              <a:pathLst>
                <a:path w="150159" h="171440">
                  <a:moveTo>
                    <a:pt x="2759" y="90095"/>
                  </a:moveTo>
                  <a:lnTo>
                    <a:pt x="40237" y="98428"/>
                  </a:lnTo>
                  <a:lnTo>
                    <a:pt x="75085" y="96854"/>
                  </a:lnTo>
                  <a:lnTo>
                    <a:pt x="118302" y="85841"/>
                  </a:lnTo>
                  <a:lnTo>
                    <a:pt x="126580" y="80240"/>
                  </a:lnTo>
                  <a:lnTo>
                    <a:pt x="138900" y="64658"/>
                  </a:lnTo>
                  <a:lnTo>
                    <a:pt x="140313" y="55590"/>
                  </a:lnTo>
                  <a:lnTo>
                    <a:pt x="135644" y="36155"/>
                  </a:lnTo>
                  <a:lnTo>
                    <a:pt x="119861" y="11072"/>
                  </a:lnTo>
                  <a:lnTo>
                    <a:pt x="97699" y="2331"/>
                  </a:lnTo>
                  <a:lnTo>
                    <a:pt x="83600" y="0"/>
                  </a:lnTo>
                  <a:lnTo>
                    <a:pt x="58576" y="3650"/>
                  </a:lnTo>
                  <a:lnTo>
                    <a:pt x="27875" y="18858"/>
                  </a:lnTo>
                  <a:lnTo>
                    <a:pt x="19503" y="25056"/>
                  </a:lnTo>
                  <a:lnTo>
                    <a:pt x="7081" y="44422"/>
                  </a:lnTo>
                  <a:lnTo>
                    <a:pt x="0" y="67456"/>
                  </a:lnTo>
                  <a:lnTo>
                    <a:pt x="2592" y="100155"/>
                  </a:lnTo>
                  <a:lnTo>
                    <a:pt x="11938" y="130901"/>
                  </a:lnTo>
                  <a:lnTo>
                    <a:pt x="22827" y="147615"/>
                  </a:lnTo>
                  <a:lnTo>
                    <a:pt x="38584" y="159723"/>
                  </a:lnTo>
                  <a:lnTo>
                    <a:pt x="58456" y="167834"/>
                  </a:lnTo>
                  <a:lnTo>
                    <a:pt x="82885" y="171439"/>
                  </a:lnTo>
                  <a:lnTo>
                    <a:pt x="106221" y="166802"/>
                  </a:lnTo>
                  <a:lnTo>
                    <a:pt x="150158" y="14273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724797" y="1271924"/>
              <a:ext cx="203162" cy="170397"/>
            </a:xfrm>
            <a:custGeom>
              <a:avLst/>
              <a:gdLst/>
              <a:ahLst/>
              <a:cxnLst/>
              <a:rect l="0" t="0" r="0" b="0"/>
              <a:pathLst>
                <a:path w="203162" h="170397">
                  <a:moveTo>
                    <a:pt x="129462" y="86252"/>
                  </a:moveTo>
                  <a:lnTo>
                    <a:pt x="129462" y="63895"/>
                  </a:lnTo>
                  <a:lnTo>
                    <a:pt x="123223" y="46680"/>
                  </a:lnTo>
                  <a:lnTo>
                    <a:pt x="100154" y="16564"/>
                  </a:lnTo>
                  <a:lnTo>
                    <a:pt x="74375" y="743"/>
                  </a:lnTo>
                  <a:lnTo>
                    <a:pt x="64661" y="0"/>
                  </a:lnTo>
                  <a:lnTo>
                    <a:pt x="44510" y="5414"/>
                  </a:lnTo>
                  <a:lnTo>
                    <a:pt x="26974" y="18738"/>
                  </a:lnTo>
                  <a:lnTo>
                    <a:pt x="12552" y="36359"/>
                  </a:lnTo>
                  <a:lnTo>
                    <a:pt x="2242" y="55888"/>
                  </a:lnTo>
                  <a:lnTo>
                    <a:pt x="0" y="82505"/>
                  </a:lnTo>
                  <a:lnTo>
                    <a:pt x="8093" y="136074"/>
                  </a:lnTo>
                  <a:lnTo>
                    <a:pt x="23181" y="164055"/>
                  </a:lnTo>
                  <a:lnTo>
                    <a:pt x="31702" y="168536"/>
                  </a:lnTo>
                  <a:lnTo>
                    <a:pt x="53648" y="170396"/>
                  </a:lnTo>
                  <a:lnTo>
                    <a:pt x="63711" y="166914"/>
                  </a:lnTo>
                  <a:lnTo>
                    <a:pt x="81132" y="153687"/>
                  </a:lnTo>
                  <a:lnTo>
                    <a:pt x="116650" y="101819"/>
                  </a:lnTo>
                  <a:lnTo>
                    <a:pt x="122090" y="100140"/>
                  </a:lnTo>
                  <a:lnTo>
                    <a:pt x="126888" y="102529"/>
                  </a:lnTo>
                  <a:lnTo>
                    <a:pt x="148580" y="131581"/>
                  </a:lnTo>
                  <a:lnTo>
                    <a:pt x="157415" y="137528"/>
                  </a:lnTo>
                  <a:lnTo>
                    <a:pt x="203161" y="1494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239438" y="1324099"/>
              <a:ext cx="183361" cy="140949"/>
            </a:xfrm>
            <a:custGeom>
              <a:avLst/>
              <a:gdLst/>
              <a:ahLst/>
              <a:cxnLst/>
              <a:rect l="0" t="0" r="0" b="0"/>
              <a:pathLst>
                <a:path w="183361" h="140949">
                  <a:moveTo>
                    <a:pt x="109660" y="76191"/>
                  </a:moveTo>
                  <a:lnTo>
                    <a:pt x="109660" y="53834"/>
                  </a:lnTo>
                  <a:lnTo>
                    <a:pt x="98482" y="23163"/>
                  </a:lnTo>
                  <a:lnTo>
                    <a:pt x="83635" y="8559"/>
                  </a:lnTo>
                  <a:lnTo>
                    <a:pt x="74763" y="3027"/>
                  </a:lnTo>
                  <a:lnTo>
                    <a:pt x="55546" y="0"/>
                  </a:lnTo>
                  <a:lnTo>
                    <a:pt x="35307" y="3724"/>
                  </a:lnTo>
                  <a:lnTo>
                    <a:pt x="14613" y="13177"/>
                  </a:lnTo>
                  <a:lnTo>
                    <a:pt x="7691" y="21314"/>
                  </a:lnTo>
                  <a:lnTo>
                    <a:pt x="0" y="42832"/>
                  </a:lnTo>
                  <a:lnTo>
                    <a:pt x="1259" y="81255"/>
                  </a:lnTo>
                  <a:lnTo>
                    <a:pt x="9042" y="116686"/>
                  </a:lnTo>
                  <a:lnTo>
                    <a:pt x="14505" y="125414"/>
                  </a:lnTo>
                  <a:lnTo>
                    <a:pt x="29934" y="138232"/>
                  </a:lnTo>
                  <a:lnTo>
                    <a:pt x="38962" y="140948"/>
                  </a:lnTo>
                  <a:lnTo>
                    <a:pt x="58352" y="140847"/>
                  </a:lnTo>
                  <a:lnTo>
                    <a:pt x="66096" y="136842"/>
                  </a:lnTo>
                  <a:lnTo>
                    <a:pt x="96587" y="95529"/>
                  </a:lnTo>
                  <a:lnTo>
                    <a:pt x="103284" y="92593"/>
                  </a:lnTo>
                  <a:lnTo>
                    <a:pt x="110089" y="94144"/>
                  </a:lnTo>
                  <a:lnTo>
                    <a:pt x="170725" y="133586"/>
                  </a:lnTo>
                  <a:lnTo>
                    <a:pt x="183360" y="1393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433327" y="1343821"/>
              <a:ext cx="136871" cy="140698"/>
            </a:xfrm>
            <a:custGeom>
              <a:avLst/>
              <a:gdLst/>
              <a:ahLst/>
              <a:cxnLst/>
              <a:rect l="0" t="0" r="0" b="0"/>
              <a:pathLst>
                <a:path w="136871" h="140698">
                  <a:moveTo>
                    <a:pt x="0" y="24883"/>
                  </a:moveTo>
                  <a:lnTo>
                    <a:pt x="0" y="83500"/>
                  </a:lnTo>
                  <a:lnTo>
                    <a:pt x="6065" y="122250"/>
                  </a:lnTo>
                  <a:lnTo>
                    <a:pt x="5213" y="121380"/>
                  </a:lnTo>
                  <a:lnTo>
                    <a:pt x="3475" y="117290"/>
                  </a:lnTo>
                  <a:lnTo>
                    <a:pt x="457" y="64377"/>
                  </a:lnTo>
                  <a:lnTo>
                    <a:pt x="5679" y="15917"/>
                  </a:lnTo>
                  <a:lnTo>
                    <a:pt x="11975" y="8377"/>
                  </a:lnTo>
                  <a:lnTo>
                    <a:pt x="31448" y="0"/>
                  </a:lnTo>
                  <a:lnTo>
                    <a:pt x="52582" y="2516"/>
                  </a:lnTo>
                  <a:lnTo>
                    <a:pt x="73672" y="12602"/>
                  </a:lnTo>
                  <a:lnTo>
                    <a:pt x="120749" y="52035"/>
                  </a:lnTo>
                  <a:lnTo>
                    <a:pt x="129705" y="72826"/>
                  </a:lnTo>
                  <a:lnTo>
                    <a:pt x="134747" y="107718"/>
                  </a:lnTo>
                  <a:lnTo>
                    <a:pt x="136870" y="1406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647910" y="1222258"/>
              <a:ext cx="153914" cy="293084"/>
            </a:xfrm>
            <a:custGeom>
              <a:avLst/>
              <a:gdLst/>
              <a:ahLst/>
              <a:cxnLst/>
              <a:rect l="0" t="0" r="0" b="0"/>
              <a:pathLst>
                <a:path w="153914" h="293084">
                  <a:moveTo>
                    <a:pt x="101271" y="209617"/>
                  </a:moveTo>
                  <a:lnTo>
                    <a:pt x="91696" y="185571"/>
                  </a:lnTo>
                  <a:lnTo>
                    <a:pt x="81028" y="171244"/>
                  </a:lnTo>
                  <a:lnTo>
                    <a:pt x="56279" y="155613"/>
                  </a:lnTo>
                  <a:lnTo>
                    <a:pt x="47880" y="154897"/>
                  </a:lnTo>
                  <a:lnTo>
                    <a:pt x="32309" y="160341"/>
                  </a:lnTo>
                  <a:lnTo>
                    <a:pt x="10387" y="176559"/>
                  </a:lnTo>
                  <a:lnTo>
                    <a:pt x="2386" y="195705"/>
                  </a:lnTo>
                  <a:lnTo>
                    <a:pt x="0" y="220981"/>
                  </a:lnTo>
                  <a:lnTo>
                    <a:pt x="2839" y="251713"/>
                  </a:lnTo>
                  <a:lnTo>
                    <a:pt x="14240" y="275509"/>
                  </a:lnTo>
                  <a:lnTo>
                    <a:pt x="22194" y="285131"/>
                  </a:lnTo>
                  <a:lnTo>
                    <a:pt x="31005" y="290375"/>
                  </a:lnTo>
                  <a:lnTo>
                    <a:pt x="50155" y="293083"/>
                  </a:lnTo>
                  <a:lnTo>
                    <a:pt x="70364" y="284148"/>
                  </a:lnTo>
                  <a:lnTo>
                    <a:pt x="88704" y="268478"/>
                  </a:lnTo>
                  <a:lnTo>
                    <a:pt x="100755" y="249816"/>
                  </a:lnTo>
                  <a:lnTo>
                    <a:pt x="113465" y="190503"/>
                  </a:lnTo>
                  <a:lnTo>
                    <a:pt x="120577" y="141241"/>
                  </a:lnTo>
                  <a:lnTo>
                    <a:pt x="114747" y="79214"/>
                  </a:lnTo>
                  <a:lnTo>
                    <a:pt x="109263" y="20689"/>
                  </a:lnTo>
                  <a:lnTo>
                    <a:pt x="106599" y="6456"/>
                  </a:lnTo>
                  <a:lnTo>
                    <a:pt x="103653" y="477"/>
                  </a:lnTo>
                  <a:lnTo>
                    <a:pt x="100520" y="0"/>
                  </a:lnTo>
                  <a:lnTo>
                    <a:pt x="97260" y="3192"/>
                  </a:lnTo>
                  <a:lnTo>
                    <a:pt x="96760" y="22336"/>
                  </a:lnTo>
                  <a:lnTo>
                    <a:pt x="105970" y="76697"/>
                  </a:lnTo>
                  <a:lnTo>
                    <a:pt x="111818" y="138561"/>
                  </a:lnTo>
                  <a:lnTo>
                    <a:pt x="126302" y="198050"/>
                  </a:lnTo>
                  <a:lnTo>
                    <a:pt x="153913" y="2517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9066933" y="1168663"/>
              <a:ext cx="209315" cy="322042"/>
            </a:xfrm>
            <a:custGeom>
              <a:avLst/>
              <a:gdLst/>
              <a:ahLst/>
              <a:cxnLst/>
              <a:rect l="0" t="0" r="0" b="0"/>
              <a:pathLst>
                <a:path w="209315" h="322042">
                  <a:moveTo>
                    <a:pt x="19160" y="0"/>
                  </a:moveTo>
                  <a:lnTo>
                    <a:pt x="19160" y="58617"/>
                  </a:lnTo>
                  <a:lnTo>
                    <a:pt x="19160" y="120026"/>
                  </a:lnTo>
                  <a:lnTo>
                    <a:pt x="19160" y="178430"/>
                  </a:lnTo>
                  <a:lnTo>
                    <a:pt x="19160" y="235027"/>
                  </a:lnTo>
                  <a:lnTo>
                    <a:pt x="13571" y="271629"/>
                  </a:lnTo>
                  <a:lnTo>
                    <a:pt x="10755" y="275842"/>
                  </a:lnTo>
                  <a:lnTo>
                    <a:pt x="7707" y="275142"/>
                  </a:lnTo>
                  <a:lnTo>
                    <a:pt x="4506" y="271165"/>
                  </a:lnTo>
                  <a:lnTo>
                    <a:pt x="0" y="243212"/>
                  </a:lnTo>
                  <a:lnTo>
                    <a:pt x="5186" y="221568"/>
                  </a:lnTo>
                  <a:lnTo>
                    <a:pt x="21988" y="179077"/>
                  </a:lnTo>
                  <a:lnTo>
                    <a:pt x="35626" y="164207"/>
                  </a:lnTo>
                  <a:lnTo>
                    <a:pt x="44175" y="158605"/>
                  </a:lnTo>
                  <a:lnTo>
                    <a:pt x="66153" y="155499"/>
                  </a:lnTo>
                  <a:lnTo>
                    <a:pt x="123979" y="163037"/>
                  </a:lnTo>
                  <a:lnTo>
                    <a:pt x="148024" y="172286"/>
                  </a:lnTo>
                  <a:lnTo>
                    <a:pt x="182524" y="197288"/>
                  </a:lnTo>
                  <a:lnTo>
                    <a:pt x="204695" y="223402"/>
                  </a:lnTo>
                  <a:lnTo>
                    <a:pt x="208361" y="233163"/>
                  </a:lnTo>
                  <a:lnTo>
                    <a:pt x="209314" y="253366"/>
                  </a:lnTo>
                  <a:lnTo>
                    <a:pt x="197685" y="284471"/>
                  </a:lnTo>
                  <a:lnTo>
                    <a:pt x="179421" y="310325"/>
                  </a:lnTo>
                  <a:lnTo>
                    <a:pt x="159797" y="319246"/>
                  </a:lnTo>
                  <a:lnTo>
                    <a:pt x="135478" y="322041"/>
                  </a:lnTo>
                  <a:lnTo>
                    <a:pt x="73487" y="311311"/>
                  </a:lnTo>
                  <a:lnTo>
                    <a:pt x="40217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1042687" y="1747730"/>
            <a:ext cx="2507028" cy="470289"/>
            <a:chOff x="1042687" y="1747730"/>
            <a:chExt cx="2507028" cy="470289"/>
          </a:xfrm>
        </p:grpSpPr>
        <p:sp>
          <p:nvSpPr>
            <p:cNvPr id="74" name="Freeform 73"/>
            <p:cNvSpPr/>
            <p:nvPr/>
          </p:nvSpPr>
          <p:spPr>
            <a:xfrm>
              <a:off x="1042687" y="1840041"/>
              <a:ext cx="241790" cy="277779"/>
            </a:xfrm>
            <a:custGeom>
              <a:avLst/>
              <a:gdLst/>
              <a:ahLst/>
              <a:cxnLst/>
              <a:rect l="0" t="0" r="0" b="0"/>
              <a:pathLst>
                <a:path w="241790" h="277779">
                  <a:moveTo>
                    <a:pt x="168090" y="139316"/>
                  </a:moveTo>
                  <a:lnTo>
                    <a:pt x="164970" y="96624"/>
                  </a:lnTo>
                  <a:lnTo>
                    <a:pt x="153517" y="65445"/>
                  </a:lnTo>
                  <a:lnTo>
                    <a:pt x="128000" y="15291"/>
                  </a:lnTo>
                  <a:lnTo>
                    <a:pt x="111667" y="3085"/>
                  </a:lnTo>
                  <a:lnTo>
                    <a:pt x="89591" y="0"/>
                  </a:lnTo>
                  <a:lnTo>
                    <a:pt x="66521" y="3698"/>
                  </a:lnTo>
                  <a:lnTo>
                    <a:pt x="48469" y="13141"/>
                  </a:lnTo>
                  <a:lnTo>
                    <a:pt x="25152" y="37200"/>
                  </a:lnTo>
                  <a:lnTo>
                    <a:pt x="9014" y="72145"/>
                  </a:lnTo>
                  <a:lnTo>
                    <a:pt x="1487" y="125874"/>
                  </a:lnTo>
                  <a:lnTo>
                    <a:pt x="0" y="181548"/>
                  </a:lnTo>
                  <a:lnTo>
                    <a:pt x="5295" y="232016"/>
                  </a:lnTo>
                  <a:lnTo>
                    <a:pt x="19899" y="259459"/>
                  </a:lnTo>
                  <a:lnTo>
                    <a:pt x="35546" y="271872"/>
                  </a:lnTo>
                  <a:lnTo>
                    <a:pt x="44633" y="276820"/>
                  </a:lnTo>
                  <a:lnTo>
                    <a:pt x="53030" y="277778"/>
                  </a:lnTo>
                  <a:lnTo>
                    <a:pt x="68599" y="272605"/>
                  </a:lnTo>
                  <a:lnTo>
                    <a:pt x="111830" y="236959"/>
                  </a:lnTo>
                  <a:lnTo>
                    <a:pt x="132963" y="210751"/>
                  </a:lnTo>
                  <a:lnTo>
                    <a:pt x="148453" y="175170"/>
                  </a:lnTo>
                  <a:lnTo>
                    <a:pt x="155762" y="131754"/>
                  </a:lnTo>
                  <a:lnTo>
                    <a:pt x="162914" y="172216"/>
                  </a:lnTo>
                  <a:lnTo>
                    <a:pt x="196944" y="225123"/>
                  </a:lnTo>
                  <a:lnTo>
                    <a:pt x="213669" y="239064"/>
                  </a:lnTo>
                  <a:lnTo>
                    <a:pt x="241789" y="2551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347647" y="1884601"/>
              <a:ext cx="126343" cy="192218"/>
            </a:xfrm>
            <a:custGeom>
              <a:avLst/>
              <a:gdLst/>
              <a:ahLst/>
              <a:cxnLst/>
              <a:rect l="0" t="0" r="0" b="0"/>
              <a:pathLst>
                <a:path w="126343" h="192218">
                  <a:moveTo>
                    <a:pt x="0" y="115813"/>
                  </a:moveTo>
                  <a:lnTo>
                    <a:pt x="27511" y="169688"/>
                  </a:lnTo>
                  <a:lnTo>
                    <a:pt x="34844" y="190060"/>
                  </a:lnTo>
                  <a:lnTo>
                    <a:pt x="37267" y="192217"/>
                  </a:lnTo>
                  <a:lnTo>
                    <a:pt x="38883" y="188976"/>
                  </a:lnTo>
                  <a:lnTo>
                    <a:pt x="39960" y="182136"/>
                  </a:lnTo>
                  <a:lnTo>
                    <a:pt x="22044" y="127566"/>
                  </a:lnTo>
                  <a:lnTo>
                    <a:pt x="5979" y="73860"/>
                  </a:lnTo>
                  <a:lnTo>
                    <a:pt x="7727" y="52714"/>
                  </a:lnTo>
                  <a:lnTo>
                    <a:pt x="15523" y="34736"/>
                  </a:lnTo>
                  <a:lnTo>
                    <a:pt x="20877" y="26667"/>
                  </a:lnTo>
                  <a:lnTo>
                    <a:pt x="36185" y="14581"/>
                  </a:lnTo>
                  <a:lnTo>
                    <a:pt x="55857" y="6480"/>
                  </a:lnTo>
                  <a:lnTo>
                    <a:pt x="100374" y="128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1519010" y="1891944"/>
              <a:ext cx="197136" cy="196535"/>
            </a:xfrm>
            <a:custGeom>
              <a:avLst/>
              <a:gdLst/>
              <a:ahLst/>
              <a:cxnLst/>
              <a:rect l="0" t="0" r="0" b="0"/>
              <a:pathLst>
                <a:path w="197136" h="196535">
                  <a:moveTo>
                    <a:pt x="7622" y="108470"/>
                  </a:moveTo>
                  <a:lnTo>
                    <a:pt x="45100" y="100137"/>
                  </a:lnTo>
                  <a:lnTo>
                    <a:pt x="68732" y="96578"/>
                  </a:lnTo>
                  <a:lnTo>
                    <a:pt x="123164" y="68762"/>
                  </a:lnTo>
                  <a:lnTo>
                    <a:pt x="138133" y="52217"/>
                  </a:lnTo>
                  <a:lnTo>
                    <a:pt x="143762" y="42892"/>
                  </a:lnTo>
                  <a:lnTo>
                    <a:pt x="145175" y="34336"/>
                  </a:lnTo>
                  <a:lnTo>
                    <a:pt x="143778" y="26292"/>
                  </a:lnTo>
                  <a:lnTo>
                    <a:pt x="140506" y="18590"/>
                  </a:lnTo>
                  <a:lnTo>
                    <a:pt x="127513" y="6912"/>
                  </a:lnTo>
                  <a:lnTo>
                    <a:pt x="119135" y="2160"/>
                  </a:lnTo>
                  <a:lnTo>
                    <a:pt x="97347" y="0"/>
                  </a:lnTo>
                  <a:lnTo>
                    <a:pt x="73236" y="4109"/>
                  </a:lnTo>
                  <a:lnTo>
                    <a:pt x="41101" y="19577"/>
                  </a:lnTo>
                  <a:lnTo>
                    <a:pt x="24061" y="32307"/>
                  </a:lnTo>
                  <a:lnTo>
                    <a:pt x="6903" y="58217"/>
                  </a:lnTo>
                  <a:lnTo>
                    <a:pt x="0" y="93710"/>
                  </a:lnTo>
                  <a:lnTo>
                    <a:pt x="4624" y="117118"/>
                  </a:lnTo>
                  <a:lnTo>
                    <a:pt x="26657" y="160741"/>
                  </a:lnTo>
                  <a:lnTo>
                    <a:pt x="42988" y="175765"/>
                  </a:lnTo>
                  <a:lnTo>
                    <a:pt x="75032" y="190800"/>
                  </a:lnTo>
                  <a:lnTo>
                    <a:pt x="99583" y="196534"/>
                  </a:lnTo>
                  <a:lnTo>
                    <a:pt x="143940" y="190683"/>
                  </a:lnTo>
                  <a:lnTo>
                    <a:pt x="197135" y="1821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047467" y="1926715"/>
              <a:ext cx="16119" cy="136871"/>
            </a:xfrm>
            <a:custGeom>
              <a:avLst/>
              <a:gdLst/>
              <a:ahLst/>
              <a:cxnLst/>
              <a:rect l="0" t="0" r="0" b="0"/>
              <a:pathLst>
                <a:path w="16119" h="136871">
                  <a:moveTo>
                    <a:pt x="5590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2139" y="91828"/>
                  </a:lnTo>
                  <a:lnTo>
                    <a:pt x="1611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053057" y="1842487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147813" y="1942353"/>
              <a:ext cx="168457" cy="110705"/>
            </a:xfrm>
            <a:custGeom>
              <a:avLst/>
              <a:gdLst/>
              <a:ahLst/>
              <a:cxnLst/>
              <a:rect l="0" t="0" r="0" b="0"/>
              <a:pathLst>
                <a:path w="168457" h="110705">
                  <a:moveTo>
                    <a:pt x="0" y="5419"/>
                  </a:moveTo>
                  <a:lnTo>
                    <a:pt x="5589" y="64035"/>
                  </a:lnTo>
                  <a:lnTo>
                    <a:pt x="20244" y="98826"/>
                  </a:lnTo>
                  <a:lnTo>
                    <a:pt x="22854" y="102785"/>
                  </a:lnTo>
                  <a:lnTo>
                    <a:pt x="23425" y="101915"/>
                  </a:lnTo>
                  <a:lnTo>
                    <a:pt x="15303" y="64876"/>
                  </a:lnTo>
                  <a:lnTo>
                    <a:pt x="17720" y="40813"/>
                  </a:lnTo>
                  <a:lnTo>
                    <a:pt x="25813" y="20759"/>
                  </a:lnTo>
                  <a:lnTo>
                    <a:pt x="31247" y="12136"/>
                  </a:lnTo>
                  <a:lnTo>
                    <a:pt x="40718" y="6387"/>
                  </a:lnTo>
                  <a:lnTo>
                    <a:pt x="66840" y="0"/>
                  </a:lnTo>
                  <a:lnTo>
                    <a:pt x="88588" y="3400"/>
                  </a:lnTo>
                  <a:lnTo>
                    <a:pt x="113986" y="18469"/>
                  </a:lnTo>
                  <a:lnTo>
                    <a:pt x="136329" y="40871"/>
                  </a:lnTo>
                  <a:lnTo>
                    <a:pt x="154648" y="69735"/>
                  </a:lnTo>
                  <a:lnTo>
                    <a:pt x="168456" y="11070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389969" y="1747730"/>
              <a:ext cx="42114" cy="294799"/>
            </a:xfrm>
            <a:custGeom>
              <a:avLst/>
              <a:gdLst/>
              <a:ahLst/>
              <a:cxnLst/>
              <a:rect l="0" t="0" r="0" b="0"/>
              <a:pathLst>
                <a:path w="42114" h="294799">
                  <a:moveTo>
                    <a:pt x="0" y="0"/>
                  </a:moveTo>
                  <a:lnTo>
                    <a:pt x="3119" y="48931"/>
                  </a:lnTo>
                  <a:lnTo>
                    <a:pt x="8333" y="99896"/>
                  </a:lnTo>
                  <a:lnTo>
                    <a:pt x="9877" y="156331"/>
                  </a:lnTo>
                  <a:lnTo>
                    <a:pt x="15989" y="216624"/>
                  </a:lnTo>
                  <a:lnTo>
                    <a:pt x="31842" y="273152"/>
                  </a:lnTo>
                  <a:lnTo>
                    <a:pt x="39070" y="292674"/>
                  </a:lnTo>
                  <a:lnTo>
                    <a:pt x="42113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253098" y="1863544"/>
              <a:ext cx="252685" cy="21058"/>
            </a:xfrm>
            <a:custGeom>
              <a:avLst/>
              <a:gdLst/>
              <a:ahLst/>
              <a:cxnLst/>
              <a:rect l="0" t="0" r="0" b="0"/>
              <a:pathLst>
                <a:path w="252685" h="21058">
                  <a:moveTo>
                    <a:pt x="252684" y="0"/>
                  </a:moveTo>
                  <a:lnTo>
                    <a:pt x="215206" y="8333"/>
                  </a:lnTo>
                  <a:lnTo>
                    <a:pt x="163783" y="10095"/>
                  </a:lnTo>
                  <a:lnTo>
                    <a:pt x="108565" y="17678"/>
                  </a:lnTo>
                  <a:lnTo>
                    <a:pt x="52597" y="203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505782" y="1879029"/>
              <a:ext cx="141042" cy="149803"/>
            </a:xfrm>
            <a:custGeom>
              <a:avLst/>
              <a:gdLst/>
              <a:ahLst/>
              <a:cxnLst/>
              <a:rect l="0" t="0" r="0" b="0"/>
              <a:pathLst>
                <a:path w="141042" h="149803">
                  <a:moveTo>
                    <a:pt x="0" y="89800"/>
                  </a:moveTo>
                  <a:lnTo>
                    <a:pt x="58617" y="89800"/>
                  </a:lnTo>
                  <a:lnTo>
                    <a:pt x="93407" y="84210"/>
                  </a:lnTo>
                  <a:lnTo>
                    <a:pt x="125942" y="69556"/>
                  </a:lnTo>
                  <a:lnTo>
                    <a:pt x="133094" y="61096"/>
                  </a:lnTo>
                  <a:lnTo>
                    <a:pt x="141041" y="39218"/>
                  </a:lnTo>
                  <a:lnTo>
                    <a:pt x="139651" y="29172"/>
                  </a:lnTo>
                  <a:lnTo>
                    <a:pt x="128748" y="11771"/>
                  </a:lnTo>
                  <a:lnTo>
                    <a:pt x="109084" y="2478"/>
                  </a:lnTo>
                  <a:lnTo>
                    <a:pt x="97289" y="0"/>
                  </a:lnTo>
                  <a:lnTo>
                    <a:pt x="74825" y="3485"/>
                  </a:lnTo>
                  <a:lnTo>
                    <a:pt x="54313" y="14003"/>
                  </a:lnTo>
                  <a:lnTo>
                    <a:pt x="37397" y="30376"/>
                  </a:lnTo>
                  <a:lnTo>
                    <a:pt x="20309" y="59324"/>
                  </a:lnTo>
                  <a:lnTo>
                    <a:pt x="17995" y="82884"/>
                  </a:lnTo>
                  <a:lnTo>
                    <a:pt x="22036" y="106613"/>
                  </a:lnTo>
                  <a:lnTo>
                    <a:pt x="31631" y="124958"/>
                  </a:lnTo>
                  <a:lnTo>
                    <a:pt x="46813" y="137791"/>
                  </a:lnTo>
                  <a:lnTo>
                    <a:pt x="66429" y="146224"/>
                  </a:lnTo>
                  <a:lnTo>
                    <a:pt x="100271" y="149802"/>
                  </a:lnTo>
                  <a:lnTo>
                    <a:pt x="126342" y="14244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726880" y="1902323"/>
              <a:ext cx="197455" cy="315696"/>
            </a:xfrm>
            <a:custGeom>
              <a:avLst/>
              <a:gdLst/>
              <a:ahLst/>
              <a:cxnLst/>
              <a:rect l="0" t="0" r="0" b="0"/>
              <a:pathLst>
                <a:path w="197455" h="315696">
                  <a:moveTo>
                    <a:pt x="136871" y="55977"/>
                  </a:moveTo>
                  <a:lnTo>
                    <a:pt x="142460" y="39210"/>
                  </a:lnTo>
                  <a:lnTo>
                    <a:pt x="141767" y="31931"/>
                  </a:lnTo>
                  <a:lnTo>
                    <a:pt x="134757" y="17604"/>
                  </a:lnTo>
                  <a:lnTo>
                    <a:pt x="120724" y="6557"/>
                  </a:lnTo>
                  <a:lnTo>
                    <a:pt x="112068" y="1973"/>
                  </a:lnTo>
                  <a:lnTo>
                    <a:pt x="89973" y="0"/>
                  </a:lnTo>
                  <a:lnTo>
                    <a:pt x="66894" y="4192"/>
                  </a:lnTo>
                  <a:lnTo>
                    <a:pt x="48838" y="13854"/>
                  </a:lnTo>
                  <a:lnTo>
                    <a:pt x="25519" y="38037"/>
                  </a:lnTo>
                  <a:lnTo>
                    <a:pt x="21692" y="47527"/>
                  </a:lnTo>
                  <a:lnTo>
                    <a:pt x="20560" y="67429"/>
                  </a:lnTo>
                  <a:lnTo>
                    <a:pt x="32088" y="98365"/>
                  </a:lnTo>
                  <a:lnTo>
                    <a:pt x="47017" y="113031"/>
                  </a:lnTo>
                  <a:lnTo>
                    <a:pt x="55911" y="118579"/>
                  </a:lnTo>
                  <a:lnTo>
                    <a:pt x="75153" y="121625"/>
                  </a:lnTo>
                  <a:lnTo>
                    <a:pt x="95402" y="117909"/>
                  </a:lnTo>
                  <a:lnTo>
                    <a:pt x="116101" y="108459"/>
                  </a:lnTo>
                  <a:lnTo>
                    <a:pt x="130759" y="93340"/>
                  </a:lnTo>
                  <a:lnTo>
                    <a:pt x="136306" y="84395"/>
                  </a:lnTo>
                  <a:lnTo>
                    <a:pt x="142344" y="81942"/>
                  </a:lnTo>
                  <a:lnTo>
                    <a:pt x="148708" y="83815"/>
                  </a:lnTo>
                  <a:lnTo>
                    <a:pt x="155291" y="88574"/>
                  </a:lnTo>
                  <a:lnTo>
                    <a:pt x="165725" y="109459"/>
                  </a:lnTo>
                  <a:lnTo>
                    <a:pt x="181955" y="164938"/>
                  </a:lnTo>
                  <a:lnTo>
                    <a:pt x="195256" y="220956"/>
                  </a:lnTo>
                  <a:lnTo>
                    <a:pt x="197454" y="261878"/>
                  </a:lnTo>
                  <a:lnTo>
                    <a:pt x="193823" y="285529"/>
                  </a:lnTo>
                  <a:lnTo>
                    <a:pt x="188877" y="294409"/>
                  </a:lnTo>
                  <a:lnTo>
                    <a:pt x="174023" y="307396"/>
                  </a:lnTo>
                  <a:lnTo>
                    <a:pt x="129161" y="315695"/>
                  </a:lnTo>
                  <a:lnTo>
                    <a:pt x="75167" y="311264"/>
                  </a:lnTo>
                  <a:lnTo>
                    <a:pt x="26893" y="309175"/>
                  </a:lnTo>
                  <a:lnTo>
                    <a:pt x="0" y="30866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952198" y="1849869"/>
              <a:ext cx="174766" cy="177182"/>
            </a:xfrm>
            <a:custGeom>
              <a:avLst/>
              <a:gdLst/>
              <a:ahLst/>
              <a:cxnLst/>
              <a:rect l="0" t="0" r="0" b="0"/>
              <a:pathLst>
                <a:path w="174766" h="177182">
                  <a:moveTo>
                    <a:pt x="58952" y="97903"/>
                  </a:moveTo>
                  <a:lnTo>
                    <a:pt x="101643" y="94783"/>
                  </a:lnTo>
                  <a:lnTo>
                    <a:pt x="111979" y="92313"/>
                  </a:lnTo>
                  <a:lnTo>
                    <a:pt x="129703" y="80211"/>
                  </a:lnTo>
                  <a:lnTo>
                    <a:pt x="137705" y="72070"/>
                  </a:lnTo>
                  <a:lnTo>
                    <a:pt x="141869" y="63133"/>
                  </a:lnTo>
                  <a:lnTo>
                    <a:pt x="143377" y="43845"/>
                  </a:lnTo>
                  <a:lnTo>
                    <a:pt x="137029" y="26694"/>
                  </a:lnTo>
                  <a:lnTo>
                    <a:pt x="132060" y="18845"/>
                  </a:lnTo>
                  <a:lnTo>
                    <a:pt x="117181" y="7004"/>
                  </a:lnTo>
                  <a:lnTo>
                    <a:pt x="108300" y="2208"/>
                  </a:lnTo>
                  <a:lnTo>
                    <a:pt x="82834" y="0"/>
                  </a:lnTo>
                  <a:lnTo>
                    <a:pt x="55528" y="4087"/>
                  </a:lnTo>
                  <a:lnTo>
                    <a:pt x="27002" y="19543"/>
                  </a:lnTo>
                  <a:lnTo>
                    <a:pt x="11217" y="32270"/>
                  </a:lnTo>
                  <a:lnTo>
                    <a:pt x="2641" y="51965"/>
                  </a:lnTo>
                  <a:lnTo>
                    <a:pt x="0" y="75146"/>
                  </a:lnTo>
                  <a:lnTo>
                    <a:pt x="10837" y="129264"/>
                  </a:lnTo>
                  <a:lnTo>
                    <a:pt x="16347" y="137528"/>
                  </a:lnTo>
                  <a:lnTo>
                    <a:pt x="54684" y="168920"/>
                  </a:lnTo>
                  <a:lnTo>
                    <a:pt x="78502" y="176259"/>
                  </a:lnTo>
                  <a:lnTo>
                    <a:pt x="105076" y="177181"/>
                  </a:lnTo>
                  <a:lnTo>
                    <a:pt x="165744" y="153888"/>
                  </a:lnTo>
                  <a:lnTo>
                    <a:pt x="174765" y="1505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179606" y="1853015"/>
              <a:ext cx="94757" cy="174198"/>
            </a:xfrm>
            <a:custGeom>
              <a:avLst/>
              <a:gdLst/>
              <a:ahLst/>
              <a:cxnLst/>
              <a:rect l="0" t="0" r="0" b="0"/>
              <a:pathLst>
                <a:path w="94757" h="174198">
                  <a:moveTo>
                    <a:pt x="0" y="73700"/>
                  </a:moveTo>
                  <a:lnTo>
                    <a:pt x="28681" y="127574"/>
                  </a:lnTo>
                  <a:lnTo>
                    <a:pt x="60203" y="173558"/>
                  </a:lnTo>
                  <a:lnTo>
                    <a:pt x="63532" y="174197"/>
                  </a:lnTo>
                  <a:lnTo>
                    <a:pt x="64581" y="169944"/>
                  </a:lnTo>
                  <a:lnTo>
                    <a:pt x="64111" y="162429"/>
                  </a:lnTo>
                  <a:lnTo>
                    <a:pt x="57350" y="147840"/>
                  </a:lnTo>
                  <a:lnTo>
                    <a:pt x="39534" y="113821"/>
                  </a:lnTo>
                  <a:lnTo>
                    <a:pt x="25920" y="72136"/>
                  </a:lnTo>
                  <a:lnTo>
                    <a:pt x="23218" y="46879"/>
                  </a:lnTo>
                  <a:lnTo>
                    <a:pt x="28257" y="26294"/>
                  </a:lnTo>
                  <a:lnTo>
                    <a:pt x="32876" y="17529"/>
                  </a:lnTo>
                  <a:lnTo>
                    <a:pt x="40634" y="11686"/>
                  </a:lnTo>
                  <a:lnTo>
                    <a:pt x="77350" y="2308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379884" y="1842487"/>
              <a:ext cx="169831" cy="183513"/>
            </a:xfrm>
            <a:custGeom>
              <a:avLst/>
              <a:gdLst/>
              <a:ahLst/>
              <a:cxnLst/>
              <a:rect l="0" t="0" r="0" b="0"/>
              <a:pathLst>
                <a:path w="169831" h="183513">
                  <a:moveTo>
                    <a:pt x="94520" y="0"/>
                  </a:moveTo>
                  <a:lnTo>
                    <a:pt x="35903" y="5589"/>
                  </a:lnTo>
                  <a:lnTo>
                    <a:pt x="15435" y="14572"/>
                  </a:lnTo>
                  <a:lnTo>
                    <a:pt x="6702" y="20243"/>
                  </a:lnTo>
                  <a:lnTo>
                    <a:pt x="2049" y="28703"/>
                  </a:lnTo>
                  <a:lnTo>
                    <a:pt x="0" y="50581"/>
                  </a:lnTo>
                  <a:lnTo>
                    <a:pt x="3430" y="59457"/>
                  </a:lnTo>
                  <a:lnTo>
                    <a:pt x="16601" y="72439"/>
                  </a:lnTo>
                  <a:lnTo>
                    <a:pt x="37272" y="78988"/>
                  </a:lnTo>
                  <a:lnTo>
                    <a:pt x="88671" y="88782"/>
                  </a:lnTo>
                  <a:lnTo>
                    <a:pt x="134308" y="103151"/>
                  </a:lnTo>
                  <a:lnTo>
                    <a:pt x="151588" y="114475"/>
                  </a:lnTo>
                  <a:lnTo>
                    <a:pt x="163947" y="130426"/>
                  </a:lnTo>
                  <a:lnTo>
                    <a:pt x="168881" y="139593"/>
                  </a:lnTo>
                  <a:lnTo>
                    <a:pt x="169830" y="149214"/>
                  </a:lnTo>
                  <a:lnTo>
                    <a:pt x="164646" y="169262"/>
                  </a:lnTo>
                  <a:lnTo>
                    <a:pt x="157648" y="176012"/>
                  </a:lnTo>
                  <a:lnTo>
                    <a:pt x="137395" y="183512"/>
                  </a:lnTo>
                  <a:lnTo>
                    <a:pt x="115915" y="180607"/>
                  </a:lnTo>
                  <a:lnTo>
                    <a:pt x="56913" y="162820"/>
                  </a:lnTo>
                  <a:lnTo>
                    <a:pt x="20820" y="1579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3737616" y="1737202"/>
            <a:ext cx="2000416" cy="473783"/>
            <a:chOff x="3737616" y="1737202"/>
            <a:chExt cx="2000416" cy="473783"/>
          </a:xfrm>
        </p:grpSpPr>
        <p:sp>
          <p:nvSpPr>
            <p:cNvPr id="88" name="Freeform 87"/>
            <p:cNvSpPr/>
            <p:nvPr/>
          </p:nvSpPr>
          <p:spPr>
            <a:xfrm>
              <a:off x="3737616" y="2021471"/>
              <a:ext cx="65041" cy="189514"/>
            </a:xfrm>
            <a:custGeom>
              <a:avLst/>
              <a:gdLst/>
              <a:ahLst/>
              <a:cxnLst/>
              <a:rect l="0" t="0" r="0" b="0"/>
              <a:pathLst>
                <a:path w="65041" h="189514">
                  <a:moveTo>
                    <a:pt x="0" y="0"/>
                  </a:moveTo>
                  <a:lnTo>
                    <a:pt x="29309" y="29309"/>
                  </a:lnTo>
                  <a:lnTo>
                    <a:pt x="55000" y="83119"/>
                  </a:lnTo>
                  <a:lnTo>
                    <a:pt x="61233" y="94017"/>
                  </a:lnTo>
                  <a:lnTo>
                    <a:pt x="65040" y="118605"/>
                  </a:lnTo>
                  <a:lnTo>
                    <a:pt x="61662" y="143960"/>
                  </a:lnTo>
                  <a:lnTo>
                    <a:pt x="42114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099574" y="1869235"/>
              <a:ext cx="196053" cy="194437"/>
            </a:xfrm>
            <a:custGeom>
              <a:avLst/>
              <a:gdLst/>
              <a:ahLst/>
              <a:cxnLst/>
              <a:rect l="0" t="0" r="0" b="0"/>
              <a:pathLst>
                <a:path w="196053" h="194437">
                  <a:moveTo>
                    <a:pt x="132881" y="57480"/>
                  </a:moveTo>
                  <a:lnTo>
                    <a:pt x="112638" y="13517"/>
                  </a:lnTo>
                  <a:lnTo>
                    <a:pt x="104178" y="7114"/>
                  </a:lnTo>
                  <a:lnTo>
                    <a:pt x="82300" y="0"/>
                  </a:lnTo>
                  <a:lnTo>
                    <a:pt x="72255" y="443"/>
                  </a:lnTo>
                  <a:lnTo>
                    <a:pt x="54854" y="7173"/>
                  </a:lnTo>
                  <a:lnTo>
                    <a:pt x="31903" y="24117"/>
                  </a:lnTo>
                  <a:lnTo>
                    <a:pt x="10285" y="49544"/>
                  </a:lnTo>
                  <a:lnTo>
                    <a:pt x="2355" y="72280"/>
                  </a:lnTo>
                  <a:lnTo>
                    <a:pt x="0" y="99153"/>
                  </a:lnTo>
                  <a:lnTo>
                    <a:pt x="6422" y="144826"/>
                  </a:lnTo>
                  <a:lnTo>
                    <a:pt x="16626" y="170000"/>
                  </a:lnTo>
                  <a:lnTo>
                    <a:pt x="32080" y="186648"/>
                  </a:lnTo>
                  <a:lnTo>
                    <a:pt x="41114" y="192724"/>
                  </a:lnTo>
                  <a:lnTo>
                    <a:pt x="49476" y="194436"/>
                  </a:lnTo>
                  <a:lnTo>
                    <a:pt x="57391" y="193238"/>
                  </a:lnTo>
                  <a:lnTo>
                    <a:pt x="72424" y="185667"/>
                  </a:lnTo>
                  <a:lnTo>
                    <a:pt x="86904" y="174503"/>
                  </a:lnTo>
                  <a:lnTo>
                    <a:pt x="102621" y="149475"/>
                  </a:lnTo>
                  <a:lnTo>
                    <a:pt x="117242" y="108407"/>
                  </a:lnTo>
                  <a:lnTo>
                    <a:pt x="120839" y="79328"/>
                  </a:lnTo>
                  <a:lnTo>
                    <a:pt x="124244" y="93849"/>
                  </a:lnTo>
                  <a:lnTo>
                    <a:pt x="151602" y="133427"/>
                  </a:lnTo>
                  <a:lnTo>
                    <a:pt x="168108" y="146996"/>
                  </a:lnTo>
                  <a:lnTo>
                    <a:pt x="183633" y="154586"/>
                  </a:lnTo>
                  <a:lnTo>
                    <a:pt x="187773" y="154973"/>
                  </a:lnTo>
                  <a:lnTo>
                    <a:pt x="196052" y="1522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297976" y="1905593"/>
              <a:ext cx="148619" cy="157993"/>
            </a:xfrm>
            <a:custGeom>
              <a:avLst/>
              <a:gdLst/>
              <a:ahLst/>
              <a:cxnLst/>
              <a:rect l="0" t="0" r="0" b="0"/>
              <a:pathLst>
                <a:path w="148619" h="157993">
                  <a:moveTo>
                    <a:pt x="8179" y="31650"/>
                  </a:moveTo>
                  <a:lnTo>
                    <a:pt x="8179" y="90267"/>
                  </a:lnTo>
                  <a:lnTo>
                    <a:pt x="14245" y="129016"/>
                  </a:lnTo>
                  <a:lnTo>
                    <a:pt x="13393" y="128147"/>
                  </a:lnTo>
                  <a:lnTo>
                    <a:pt x="1630" y="91107"/>
                  </a:lnTo>
                  <a:lnTo>
                    <a:pt x="0" y="55246"/>
                  </a:lnTo>
                  <a:lnTo>
                    <a:pt x="3764" y="32778"/>
                  </a:lnTo>
                  <a:lnTo>
                    <a:pt x="18049" y="5988"/>
                  </a:lnTo>
                  <a:lnTo>
                    <a:pt x="26458" y="1674"/>
                  </a:lnTo>
                  <a:lnTo>
                    <a:pt x="48278" y="0"/>
                  </a:lnTo>
                  <a:lnTo>
                    <a:pt x="67335" y="6275"/>
                  </a:lnTo>
                  <a:lnTo>
                    <a:pt x="83604" y="18033"/>
                  </a:lnTo>
                  <a:lnTo>
                    <a:pt x="104746" y="44383"/>
                  </a:lnTo>
                  <a:lnTo>
                    <a:pt x="137790" y="105543"/>
                  </a:lnTo>
                  <a:lnTo>
                    <a:pt x="148618" y="134653"/>
                  </a:lnTo>
                  <a:lnTo>
                    <a:pt x="145050" y="1579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511115" y="1777587"/>
              <a:ext cx="153010" cy="315605"/>
            </a:xfrm>
            <a:custGeom>
              <a:avLst/>
              <a:gdLst/>
              <a:ahLst/>
              <a:cxnLst/>
              <a:rect l="0" t="0" r="0" b="0"/>
              <a:pathLst>
                <a:path w="153010" h="315605">
                  <a:moveTo>
                    <a:pt x="79310" y="191242"/>
                  </a:moveTo>
                  <a:lnTo>
                    <a:pt x="68131" y="180063"/>
                  </a:lnTo>
                  <a:lnTo>
                    <a:pt x="50165" y="174575"/>
                  </a:lnTo>
                  <a:lnTo>
                    <a:pt x="38823" y="173111"/>
                  </a:lnTo>
                  <a:lnTo>
                    <a:pt x="19981" y="177725"/>
                  </a:lnTo>
                  <a:lnTo>
                    <a:pt x="11681" y="182230"/>
                  </a:lnTo>
                  <a:lnTo>
                    <a:pt x="6148" y="191083"/>
                  </a:lnTo>
                  <a:lnTo>
                    <a:pt x="0" y="216518"/>
                  </a:lnTo>
                  <a:lnTo>
                    <a:pt x="2128" y="258132"/>
                  </a:lnTo>
                  <a:lnTo>
                    <a:pt x="10302" y="279852"/>
                  </a:lnTo>
                  <a:lnTo>
                    <a:pt x="34613" y="312860"/>
                  </a:lnTo>
                  <a:lnTo>
                    <a:pt x="42493" y="315604"/>
                  </a:lnTo>
                  <a:lnTo>
                    <a:pt x="60607" y="312414"/>
                  </a:lnTo>
                  <a:lnTo>
                    <a:pt x="77236" y="300078"/>
                  </a:lnTo>
                  <a:lnTo>
                    <a:pt x="91256" y="282897"/>
                  </a:lnTo>
                  <a:lnTo>
                    <a:pt x="113667" y="232947"/>
                  </a:lnTo>
                  <a:lnTo>
                    <a:pt x="119891" y="182755"/>
                  </a:lnTo>
                  <a:lnTo>
                    <a:pt x="118001" y="130900"/>
                  </a:lnTo>
                  <a:lnTo>
                    <a:pt x="112299" y="75337"/>
                  </a:lnTo>
                  <a:lnTo>
                    <a:pt x="99627" y="13632"/>
                  </a:lnTo>
                  <a:lnTo>
                    <a:pt x="96364" y="2645"/>
                  </a:lnTo>
                  <a:lnTo>
                    <a:pt x="94189" y="0"/>
                  </a:lnTo>
                  <a:lnTo>
                    <a:pt x="92738" y="2916"/>
                  </a:lnTo>
                  <a:lnTo>
                    <a:pt x="91390" y="53791"/>
                  </a:lnTo>
                  <a:lnTo>
                    <a:pt x="101367" y="107592"/>
                  </a:lnTo>
                  <a:lnTo>
                    <a:pt x="114311" y="146180"/>
                  </a:lnTo>
                  <a:lnTo>
                    <a:pt x="138034" y="201382"/>
                  </a:lnTo>
                  <a:lnTo>
                    <a:pt x="153009" y="2438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053679" y="1737202"/>
              <a:ext cx="224124" cy="319625"/>
            </a:xfrm>
            <a:custGeom>
              <a:avLst/>
              <a:gdLst/>
              <a:ahLst/>
              <a:cxnLst/>
              <a:rect l="0" t="0" r="0" b="0"/>
              <a:pathLst>
                <a:path w="224124" h="319625">
                  <a:moveTo>
                    <a:pt x="0" y="0"/>
                  </a:moveTo>
                  <a:lnTo>
                    <a:pt x="3119" y="54144"/>
                  </a:lnTo>
                  <a:lnTo>
                    <a:pt x="14654" y="114680"/>
                  </a:lnTo>
                  <a:lnTo>
                    <a:pt x="19792" y="174558"/>
                  </a:lnTo>
                  <a:lnTo>
                    <a:pt x="20806" y="231446"/>
                  </a:lnTo>
                  <a:lnTo>
                    <a:pt x="21007" y="287743"/>
                  </a:lnTo>
                  <a:lnTo>
                    <a:pt x="22193" y="292434"/>
                  </a:lnTo>
                  <a:lnTo>
                    <a:pt x="24154" y="290882"/>
                  </a:lnTo>
                  <a:lnTo>
                    <a:pt x="51393" y="230781"/>
                  </a:lnTo>
                  <a:lnTo>
                    <a:pt x="70859" y="205380"/>
                  </a:lnTo>
                  <a:lnTo>
                    <a:pt x="90765" y="196565"/>
                  </a:lnTo>
                  <a:lnTo>
                    <a:pt x="115209" y="193817"/>
                  </a:lnTo>
                  <a:lnTo>
                    <a:pt x="154108" y="200016"/>
                  </a:lnTo>
                  <a:lnTo>
                    <a:pt x="187211" y="216152"/>
                  </a:lnTo>
                  <a:lnTo>
                    <a:pt x="204477" y="229038"/>
                  </a:lnTo>
                  <a:lnTo>
                    <a:pt x="221762" y="255036"/>
                  </a:lnTo>
                  <a:lnTo>
                    <a:pt x="224123" y="274786"/>
                  </a:lnTo>
                  <a:lnTo>
                    <a:pt x="223115" y="284966"/>
                  </a:lnTo>
                  <a:lnTo>
                    <a:pt x="218933" y="292923"/>
                  </a:lnTo>
                  <a:lnTo>
                    <a:pt x="204928" y="304883"/>
                  </a:lnTo>
                  <a:lnTo>
                    <a:pt x="177312" y="318193"/>
                  </a:lnTo>
                  <a:lnTo>
                    <a:pt x="157184" y="319624"/>
                  </a:lnTo>
                  <a:lnTo>
                    <a:pt x="99121" y="307946"/>
                  </a:lnTo>
                  <a:lnTo>
                    <a:pt x="63171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506404" y="1874072"/>
              <a:ext cx="157928" cy="21058"/>
            </a:xfrm>
            <a:custGeom>
              <a:avLst/>
              <a:gdLst/>
              <a:ahLst/>
              <a:cxnLst/>
              <a:rect l="0" t="0" r="0" b="0"/>
              <a:pathLst>
                <a:path w="157928" h="21058">
                  <a:moveTo>
                    <a:pt x="157927" y="0"/>
                  </a:moveTo>
                  <a:lnTo>
                    <a:pt x="115235" y="3120"/>
                  </a:lnTo>
                  <a:lnTo>
                    <a:pt x="55859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537989" y="1958300"/>
              <a:ext cx="200043" cy="1"/>
            </a:xfrm>
            <a:custGeom>
              <a:avLst/>
              <a:gdLst/>
              <a:ahLst/>
              <a:cxnLst/>
              <a:rect l="0" t="0" r="0" b="0"/>
              <a:pathLst>
                <a:path w="200043" h="1">
                  <a:moveTo>
                    <a:pt x="200042" y="0"/>
                  </a:moveTo>
                  <a:lnTo>
                    <a:pt x="151111" y="0"/>
                  </a:lnTo>
                  <a:lnTo>
                    <a:pt x="91980" y="0"/>
                  </a:lnTo>
                  <a:lnTo>
                    <a:pt x="3758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601160" y="1800373"/>
              <a:ext cx="42115" cy="263213"/>
            </a:xfrm>
            <a:custGeom>
              <a:avLst/>
              <a:gdLst/>
              <a:ahLst/>
              <a:cxnLst/>
              <a:rect l="0" t="0" r="0" b="0"/>
              <a:pathLst>
                <a:path w="42115" h="263213">
                  <a:moveTo>
                    <a:pt x="42114" y="0"/>
                  </a:moveTo>
                  <a:lnTo>
                    <a:pt x="25326" y="56214"/>
                  </a:lnTo>
                  <a:lnTo>
                    <a:pt x="21900" y="114786"/>
                  </a:lnTo>
                  <a:lnTo>
                    <a:pt x="15635" y="166173"/>
                  </a:lnTo>
                  <a:lnTo>
                    <a:pt x="8082" y="229131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7" name="Freeform 96"/>
          <p:cNvSpPr/>
          <p:nvPr/>
        </p:nvSpPr>
        <p:spPr>
          <a:xfrm>
            <a:off x="6075269" y="1671258"/>
            <a:ext cx="470751" cy="495331"/>
          </a:xfrm>
          <a:custGeom>
            <a:avLst/>
            <a:gdLst/>
            <a:ahLst/>
            <a:cxnLst/>
            <a:rect l="0" t="0" r="0" b="0"/>
            <a:pathLst>
              <a:path w="470751" h="495331">
                <a:moveTo>
                  <a:pt x="199715" y="13301"/>
                </a:moveTo>
                <a:lnTo>
                  <a:pt x="188537" y="2123"/>
                </a:lnTo>
                <a:lnTo>
                  <a:pt x="181735" y="0"/>
                </a:lnTo>
                <a:lnTo>
                  <a:pt x="164817" y="760"/>
                </a:lnTo>
                <a:lnTo>
                  <a:pt x="135563" y="13355"/>
                </a:lnTo>
                <a:lnTo>
                  <a:pt x="73609" y="66083"/>
                </a:lnTo>
                <a:lnTo>
                  <a:pt x="45344" y="99636"/>
                </a:lnTo>
                <a:lnTo>
                  <a:pt x="18542" y="158782"/>
                </a:lnTo>
                <a:lnTo>
                  <a:pt x="8060" y="182074"/>
                </a:lnTo>
                <a:lnTo>
                  <a:pt x="1330" y="235156"/>
                </a:lnTo>
                <a:lnTo>
                  <a:pt x="0" y="296290"/>
                </a:lnTo>
                <a:lnTo>
                  <a:pt x="8144" y="349050"/>
                </a:lnTo>
                <a:lnTo>
                  <a:pt x="24137" y="400200"/>
                </a:lnTo>
                <a:lnTo>
                  <a:pt x="49480" y="438856"/>
                </a:lnTo>
                <a:lnTo>
                  <a:pt x="92657" y="467852"/>
                </a:lnTo>
                <a:lnTo>
                  <a:pt x="146839" y="489909"/>
                </a:lnTo>
                <a:lnTo>
                  <a:pt x="184178" y="495330"/>
                </a:lnTo>
                <a:lnTo>
                  <a:pt x="208018" y="490359"/>
                </a:lnTo>
                <a:lnTo>
                  <a:pt x="269828" y="469967"/>
                </a:lnTo>
                <a:lnTo>
                  <a:pt x="325585" y="446456"/>
                </a:lnTo>
                <a:lnTo>
                  <a:pt x="366908" y="418833"/>
                </a:lnTo>
                <a:lnTo>
                  <a:pt x="420611" y="366362"/>
                </a:lnTo>
                <a:lnTo>
                  <a:pt x="453341" y="309070"/>
                </a:lnTo>
                <a:lnTo>
                  <a:pt x="468269" y="265007"/>
                </a:lnTo>
                <a:lnTo>
                  <a:pt x="470750" y="224881"/>
                </a:lnTo>
                <a:lnTo>
                  <a:pt x="458580" y="162633"/>
                </a:lnTo>
                <a:lnTo>
                  <a:pt x="433993" y="104930"/>
                </a:lnTo>
                <a:lnTo>
                  <a:pt x="383597" y="49662"/>
                </a:lnTo>
                <a:lnTo>
                  <a:pt x="355974" y="33304"/>
                </a:lnTo>
                <a:lnTo>
                  <a:pt x="305624" y="18465"/>
                </a:lnTo>
                <a:lnTo>
                  <a:pt x="243685" y="17441"/>
                </a:lnTo>
                <a:lnTo>
                  <a:pt x="203384" y="21937"/>
                </a:lnTo>
                <a:lnTo>
                  <a:pt x="168130" y="2383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3" name="Group 132"/>
          <p:cNvGrpSpPr/>
          <p:nvPr/>
        </p:nvGrpSpPr>
        <p:grpSpPr>
          <a:xfrm>
            <a:off x="1395995" y="2800580"/>
            <a:ext cx="7602950" cy="726467"/>
            <a:chOff x="1395995" y="2800580"/>
            <a:chExt cx="7602950" cy="726467"/>
          </a:xfrm>
        </p:grpSpPr>
        <p:sp>
          <p:nvSpPr>
            <p:cNvPr id="98" name="Freeform 97"/>
            <p:cNvSpPr/>
            <p:nvPr/>
          </p:nvSpPr>
          <p:spPr>
            <a:xfrm>
              <a:off x="1395995" y="2958112"/>
              <a:ext cx="278037" cy="421536"/>
            </a:xfrm>
            <a:custGeom>
              <a:avLst/>
              <a:gdLst/>
              <a:ahLst/>
              <a:cxnLst/>
              <a:rect l="0" t="0" r="0" b="0"/>
              <a:pathLst>
                <a:path w="278037" h="421536">
                  <a:moveTo>
                    <a:pt x="88523" y="53038"/>
                  </a:moveTo>
                  <a:lnTo>
                    <a:pt x="64804" y="106065"/>
                  </a:lnTo>
                  <a:lnTo>
                    <a:pt x="51255" y="164681"/>
                  </a:lnTo>
                  <a:lnTo>
                    <a:pt x="44246" y="226346"/>
                  </a:lnTo>
                  <a:lnTo>
                    <a:pt x="31944" y="284193"/>
                  </a:lnTo>
                  <a:lnTo>
                    <a:pt x="21716" y="334698"/>
                  </a:lnTo>
                  <a:lnTo>
                    <a:pt x="11276" y="375529"/>
                  </a:lnTo>
                  <a:lnTo>
                    <a:pt x="7779" y="380336"/>
                  </a:lnTo>
                  <a:lnTo>
                    <a:pt x="4278" y="380031"/>
                  </a:lnTo>
                  <a:lnTo>
                    <a:pt x="774" y="376318"/>
                  </a:lnTo>
                  <a:lnTo>
                    <a:pt x="0" y="359715"/>
                  </a:lnTo>
                  <a:lnTo>
                    <a:pt x="12135" y="302390"/>
                  </a:lnTo>
                  <a:lnTo>
                    <a:pt x="20916" y="248973"/>
                  </a:lnTo>
                  <a:lnTo>
                    <a:pt x="25207" y="189861"/>
                  </a:lnTo>
                  <a:lnTo>
                    <a:pt x="33368" y="135952"/>
                  </a:lnTo>
                  <a:lnTo>
                    <a:pt x="49725" y="75222"/>
                  </a:lnTo>
                  <a:lnTo>
                    <a:pt x="68448" y="38554"/>
                  </a:lnTo>
                  <a:lnTo>
                    <a:pt x="91933" y="12871"/>
                  </a:lnTo>
                  <a:lnTo>
                    <a:pt x="101325" y="5203"/>
                  </a:lnTo>
                  <a:lnTo>
                    <a:pt x="111096" y="1261"/>
                  </a:lnTo>
                  <a:lnTo>
                    <a:pt x="131310" y="0"/>
                  </a:lnTo>
                  <a:lnTo>
                    <a:pt x="140445" y="4811"/>
                  </a:lnTo>
                  <a:lnTo>
                    <a:pt x="156833" y="22635"/>
                  </a:lnTo>
                  <a:lnTo>
                    <a:pt x="182107" y="82584"/>
                  </a:lnTo>
                  <a:lnTo>
                    <a:pt x="197086" y="137513"/>
                  </a:lnTo>
                  <a:lnTo>
                    <a:pt x="214834" y="199083"/>
                  </a:lnTo>
                  <a:lnTo>
                    <a:pt x="232408" y="255241"/>
                  </a:lnTo>
                  <a:lnTo>
                    <a:pt x="246449" y="311824"/>
                  </a:lnTo>
                  <a:lnTo>
                    <a:pt x="263998" y="369480"/>
                  </a:lnTo>
                  <a:lnTo>
                    <a:pt x="278036" y="42153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1442404" y="3253305"/>
              <a:ext cx="210571" cy="10530"/>
            </a:xfrm>
            <a:custGeom>
              <a:avLst/>
              <a:gdLst/>
              <a:ahLst/>
              <a:cxnLst/>
              <a:rect l="0" t="0" r="0" b="0"/>
              <a:pathLst>
                <a:path w="210571" h="10530">
                  <a:moveTo>
                    <a:pt x="210570" y="0"/>
                  </a:moveTo>
                  <a:lnTo>
                    <a:pt x="173092" y="8334"/>
                  </a:lnTo>
                  <a:lnTo>
                    <a:pt x="116079" y="10095"/>
                  </a:lnTo>
                  <a:lnTo>
                    <a:pt x="65719" y="10401"/>
                  </a:lnTo>
                  <a:lnTo>
                    <a:pt x="37397" y="10472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726673" y="3136807"/>
              <a:ext cx="168457" cy="200351"/>
            </a:xfrm>
            <a:custGeom>
              <a:avLst/>
              <a:gdLst/>
              <a:ahLst/>
              <a:cxnLst/>
              <a:rect l="0" t="0" r="0" b="0"/>
              <a:pathLst>
                <a:path w="168457" h="200351">
                  <a:moveTo>
                    <a:pt x="0" y="84913"/>
                  </a:moveTo>
                  <a:lnTo>
                    <a:pt x="15641" y="102894"/>
                  </a:lnTo>
                  <a:lnTo>
                    <a:pt x="34844" y="154654"/>
                  </a:lnTo>
                  <a:lnTo>
                    <a:pt x="39960" y="194614"/>
                  </a:lnTo>
                  <a:lnTo>
                    <a:pt x="39508" y="200161"/>
                  </a:lnTo>
                  <a:lnTo>
                    <a:pt x="38037" y="200350"/>
                  </a:lnTo>
                  <a:lnTo>
                    <a:pt x="33283" y="190031"/>
                  </a:lnTo>
                  <a:lnTo>
                    <a:pt x="23819" y="142158"/>
                  </a:lnTo>
                  <a:lnTo>
                    <a:pt x="24995" y="99925"/>
                  </a:lnTo>
                  <a:lnTo>
                    <a:pt x="39123" y="43389"/>
                  </a:lnTo>
                  <a:lnTo>
                    <a:pt x="45854" y="22005"/>
                  </a:lnTo>
                  <a:lnTo>
                    <a:pt x="58984" y="7041"/>
                  </a:lnTo>
                  <a:lnTo>
                    <a:pt x="67399" y="1412"/>
                  </a:lnTo>
                  <a:lnTo>
                    <a:pt x="77688" y="0"/>
                  </a:lnTo>
                  <a:lnTo>
                    <a:pt x="101598" y="4670"/>
                  </a:lnTo>
                  <a:lnTo>
                    <a:pt x="111016" y="10360"/>
                  </a:lnTo>
                  <a:lnTo>
                    <a:pt x="144413" y="54602"/>
                  </a:lnTo>
                  <a:lnTo>
                    <a:pt x="151921" y="78070"/>
                  </a:lnTo>
                  <a:lnTo>
                    <a:pt x="164372" y="136654"/>
                  </a:lnTo>
                  <a:lnTo>
                    <a:pt x="168456" y="1796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1958300" y="3179606"/>
              <a:ext cx="63172" cy="94757"/>
            </a:xfrm>
            <a:custGeom>
              <a:avLst/>
              <a:gdLst/>
              <a:ahLst/>
              <a:cxnLst/>
              <a:rect l="0" t="0" r="0" b="0"/>
              <a:pathLst>
                <a:path w="63172" h="94757">
                  <a:moveTo>
                    <a:pt x="0" y="0"/>
                  </a:moveTo>
                  <a:lnTo>
                    <a:pt x="9575" y="31282"/>
                  </a:lnTo>
                  <a:lnTo>
                    <a:pt x="44986" y="81770"/>
                  </a:lnTo>
                  <a:lnTo>
                    <a:pt x="63171" y="947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1937243" y="3169077"/>
              <a:ext cx="168457" cy="326385"/>
            </a:xfrm>
            <a:custGeom>
              <a:avLst/>
              <a:gdLst/>
              <a:ahLst/>
              <a:cxnLst/>
              <a:rect l="0" t="0" r="0" b="0"/>
              <a:pathLst>
                <a:path w="168457" h="326385">
                  <a:moveTo>
                    <a:pt x="168456" y="0"/>
                  </a:moveTo>
                  <a:lnTo>
                    <a:pt x="132539" y="62281"/>
                  </a:lnTo>
                  <a:lnTo>
                    <a:pt x="103747" y="124608"/>
                  </a:lnTo>
                  <a:lnTo>
                    <a:pt x="71827" y="180296"/>
                  </a:lnTo>
                  <a:lnTo>
                    <a:pt x="40212" y="233206"/>
                  </a:lnTo>
                  <a:lnTo>
                    <a:pt x="17648" y="287355"/>
                  </a:lnTo>
                  <a:lnTo>
                    <a:pt x="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200455" y="2916393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57265"/>
                  </a:lnTo>
                  <a:lnTo>
                    <a:pt x="0" y="109774"/>
                  </a:lnTo>
                  <a:lnTo>
                    <a:pt x="0" y="163547"/>
                  </a:lnTo>
                  <a:lnTo>
                    <a:pt x="3120" y="215355"/>
                  </a:lnTo>
                  <a:lnTo>
                    <a:pt x="8334" y="272040"/>
                  </a:lnTo>
                  <a:lnTo>
                    <a:pt x="9879" y="319641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2095171" y="3074321"/>
              <a:ext cx="221099" cy="52643"/>
            </a:xfrm>
            <a:custGeom>
              <a:avLst/>
              <a:gdLst/>
              <a:ahLst/>
              <a:cxnLst/>
              <a:rect l="0" t="0" r="0" b="0"/>
              <a:pathLst>
                <a:path w="221099" h="52643">
                  <a:moveTo>
                    <a:pt x="221098" y="0"/>
                  </a:moveTo>
                  <a:lnTo>
                    <a:pt x="158818" y="17958"/>
                  </a:lnTo>
                  <a:lnTo>
                    <a:pt x="104767" y="31667"/>
                  </a:lnTo>
                  <a:lnTo>
                    <a:pt x="49030" y="45639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2337326" y="2874279"/>
              <a:ext cx="178985" cy="379027"/>
            </a:xfrm>
            <a:custGeom>
              <a:avLst/>
              <a:gdLst/>
              <a:ahLst/>
              <a:cxnLst/>
              <a:rect l="0" t="0" r="0" b="0"/>
              <a:pathLst>
                <a:path w="178985" h="379027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14654" y="154167"/>
                  </a:lnTo>
                  <a:lnTo>
                    <a:pt x="28198" y="216110"/>
                  </a:lnTo>
                  <a:lnTo>
                    <a:pt x="37471" y="266154"/>
                  </a:lnTo>
                  <a:lnTo>
                    <a:pt x="44316" y="322459"/>
                  </a:lnTo>
                  <a:lnTo>
                    <a:pt x="47092" y="334296"/>
                  </a:lnTo>
                  <a:lnTo>
                    <a:pt x="46602" y="339847"/>
                  </a:lnTo>
                  <a:lnTo>
                    <a:pt x="43936" y="341209"/>
                  </a:lnTo>
                  <a:lnTo>
                    <a:pt x="39819" y="339776"/>
                  </a:lnTo>
                  <a:lnTo>
                    <a:pt x="35245" y="322588"/>
                  </a:lnTo>
                  <a:lnTo>
                    <a:pt x="35790" y="283145"/>
                  </a:lnTo>
                  <a:lnTo>
                    <a:pt x="41643" y="258034"/>
                  </a:lnTo>
                  <a:lnTo>
                    <a:pt x="52043" y="239074"/>
                  </a:lnTo>
                  <a:lnTo>
                    <a:pt x="67584" y="225968"/>
                  </a:lnTo>
                  <a:lnTo>
                    <a:pt x="76641" y="220836"/>
                  </a:lnTo>
                  <a:lnTo>
                    <a:pt x="86189" y="219754"/>
                  </a:lnTo>
                  <a:lnTo>
                    <a:pt x="106157" y="224790"/>
                  </a:lnTo>
                  <a:lnTo>
                    <a:pt x="131539" y="240780"/>
                  </a:lnTo>
                  <a:lnTo>
                    <a:pt x="153878" y="265925"/>
                  </a:lnTo>
                  <a:lnTo>
                    <a:pt x="161977" y="288594"/>
                  </a:lnTo>
                  <a:lnTo>
                    <a:pt x="174838" y="345454"/>
                  </a:lnTo>
                  <a:lnTo>
                    <a:pt x="178984" y="3790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2600538" y="3105906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0" y="0"/>
                  </a:moveTo>
                  <a:lnTo>
                    <a:pt x="8334" y="37479"/>
                  </a:lnTo>
                  <a:lnTo>
                    <a:pt x="12998" y="69207"/>
                  </a:lnTo>
                  <a:lnTo>
                    <a:pt x="21057" y="947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2579481" y="3011150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716352" y="3090091"/>
              <a:ext cx="157928" cy="152687"/>
            </a:xfrm>
            <a:custGeom>
              <a:avLst/>
              <a:gdLst/>
              <a:ahLst/>
              <a:cxnLst/>
              <a:rect l="0" t="0" r="0" b="0"/>
              <a:pathLst>
                <a:path w="157928" h="152687">
                  <a:moveTo>
                    <a:pt x="0" y="26344"/>
                  </a:moveTo>
                  <a:lnTo>
                    <a:pt x="3119" y="69036"/>
                  </a:lnTo>
                  <a:lnTo>
                    <a:pt x="14572" y="100215"/>
                  </a:lnTo>
                  <a:lnTo>
                    <a:pt x="21684" y="114157"/>
                  </a:lnTo>
                  <a:lnTo>
                    <a:pt x="17046" y="108656"/>
                  </a:lnTo>
                  <a:lnTo>
                    <a:pt x="12460" y="80238"/>
                  </a:lnTo>
                  <a:lnTo>
                    <a:pt x="11101" y="42183"/>
                  </a:lnTo>
                  <a:lnTo>
                    <a:pt x="17022" y="21295"/>
                  </a:lnTo>
                  <a:lnTo>
                    <a:pt x="21876" y="12449"/>
                  </a:lnTo>
                  <a:lnTo>
                    <a:pt x="29792" y="6552"/>
                  </a:lnTo>
                  <a:lnTo>
                    <a:pt x="51065" y="0"/>
                  </a:lnTo>
                  <a:lnTo>
                    <a:pt x="60950" y="593"/>
                  </a:lnTo>
                  <a:lnTo>
                    <a:pt x="78171" y="7490"/>
                  </a:lnTo>
                  <a:lnTo>
                    <a:pt x="122609" y="44393"/>
                  </a:lnTo>
                  <a:lnTo>
                    <a:pt x="138234" y="70686"/>
                  </a:lnTo>
                  <a:lnTo>
                    <a:pt x="152824" y="111012"/>
                  </a:lnTo>
                  <a:lnTo>
                    <a:pt x="157927" y="1526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2842694" y="3073508"/>
              <a:ext cx="324288" cy="453539"/>
            </a:xfrm>
            <a:custGeom>
              <a:avLst/>
              <a:gdLst/>
              <a:ahLst/>
              <a:cxnLst/>
              <a:rect l="0" t="0" r="0" b="0"/>
              <a:pathLst>
                <a:path w="324288" h="453539">
                  <a:moveTo>
                    <a:pt x="242155" y="74512"/>
                  </a:moveTo>
                  <a:lnTo>
                    <a:pt x="236566" y="52156"/>
                  </a:lnTo>
                  <a:lnTo>
                    <a:pt x="216323" y="21485"/>
                  </a:lnTo>
                  <a:lnTo>
                    <a:pt x="188098" y="1349"/>
                  </a:lnTo>
                  <a:lnTo>
                    <a:pt x="178041" y="0"/>
                  </a:lnTo>
                  <a:lnTo>
                    <a:pt x="157508" y="4741"/>
                  </a:lnTo>
                  <a:lnTo>
                    <a:pt x="126217" y="20564"/>
                  </a:lnTo>
                  <a:lnTo>
                    <a:pt x="111469" y="39617"/>
                  </a:lnTo>
                  <a:lnTo>
                    <a:pt x="105898" y="51249"/>
                  </a:lnTo>
                  <a:lnTo>
                    <a:pt x="102828" y="73531"/>
                  </a:lnTo>
                  <a:lnTo>
                    <a:pt x="110389" y="116432"/>
                  </a:lnTo>
                  <a:lnTo>
                    <a:pt x="115707" y="124686"/>
                  </a:lnTo>
                  <a:lnTo>
                    <a:pt x="130974" y="136976"/>
                  </a:lnTo>
                  <a:lnTo>
                    <a:pt x="164889" y="144883"/>
                  </a:lnTo>
                  <a:lnTo>
                    <a:pt x="187928" y="140493"/>
                  </a:lnTo>
                  <a:lnTo>
                    <a:pt x="217509" y="124868"/>
                  </a:lnTo>
                  <a:lnTo>
                    <a:pt x="241092" y="102301"/>
                  </a:lnTo>
                  <a:lnTo>
                    <a:pt x="248465" y="93038"/>
                  </a:lnTo>
                  <a:lnTo>
                    <a:pt x="255721" y="91542"/>
                  </a:lnTo>
                  <a:lnTo>
                    <a:pt x="262897" y="95224"/>
                  </a:lnTo>
                  <a:lnTo>
                    <a:pt x="270021" y="102358"/>
                  </a:lnTo>
                  <a:lnTo>
                    <a:pt x="285637" y="134756"/>
                  </a:lnTo>
                  <a:lnTo>
                    <a:pt x="301394" y="194860"/>
                  </a:lnTo>
                  <a:lnTo>
                    <a:pt x="315771" y="253006"/>
                  </a:lnTo>
                  <a:lnTo>
                    <a:pt x="324287" y="309552"/>
                  </a:lnTo>
                  <a:lnTo>
                    <a:pt x="320307" y="321282"/>
                  </a:lnTo>
                  <a:lnTo>
                    <a:pt x="303405" y="340556"/>
                  </a:lnTo>
                  <a:lnTo>
                    <a:pt x="253258" y="364757"/>
                  </a:lnTo>
                  <a:lnTo>
                    <a:pt x="194479" y="387735"/>
                  </a:lnTo>
                  <a:lnTo>
                    <a:pt x="137524" y="407568"/>
                  </a:lnTo>
                  <a:lnTo>
                    <a:pt x="84314" y="425417"/>
                  </a:lnTo>
                  <a:lnTo>
                    <a:pt x="21064" y="446515"/>
                  </a:lnTo>
                  <a:lnTo>
                    <a:pt x="0" y="4535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695502" y="2821637"/>
              <a:ext cx="31587" cy="421141"/>
            </a:xfrm>
            <a:custGeom>
              <a:avLst/>
              <a:gdLst/>
              <a:ahLst/>
              <a:cxnLst/>
              <a:rect l="0" t="0" r="0" b="0"/>
              <a:pathLst>
                <a:path w="31587" h="421141">
                  <a:moveTo>
                    <a:pt x="31586" y="0"/>
                  </a:moveTo>
                  <a:lnTo>
                    <a:pt x="20408" y="27946"/>
                  </a:lnTo>
                  <a:lnTo>
                    <a:pt x="18546" y="90961"/>
                  </a:lnTo>
                  <a:lnTo>
                    <a:pt x="13424" y="150564"/>
                  </a:lnTo>
                  <a:lnTo>
                    <a:pt x="11815" y="195989"/>
                  </a:lnTo>
                  <a:lnTo>
                    <a:pt x="11101" y="243474"/>
                  </a:lnTo>
                  <a:lnTo>
                    <a:pt x="10783" y="289535"/>
                  </a:lnTo>
                  <a:lnTo>
                    <a:pt x="9434" y="347181"/>
                  </a:lnTo>
                  <a:lnTo>
                    <a:pt x="2210" y="399815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579689" y="3021678"/>
              <a:ext cx="273742" cy="52644"/>
            </a:xfrm>
            <a:custGeom>
              <a:avLst/>
              <a:gdLst/>
              <a:ahLst/>
              <a:cxnLst/>
              <a:rect l="0" t="0" r="0" b="0"/>
              <a:pathLst>
                <a:path w="273742" h="52644">
                  <a:moveTo>
                    <a:pt x="273741" y="0"/>
                  </a:moveTo>
                  <a:lnTo>
                    <a:pt x="219596" y="3120"/>
                  </a:lnTo>
                  <a:lnTo>
                    <a:pt x="159060" y="14655"/>
                  </a:lnTo>
                  <a:lnTo>
                    <a:pt x="108090" y="30339"/>
                  </a:lnTo>
                  <a:lnTo>
                    <a:pt x="48041" y="4702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874920" y="2811108"/>
              <a:ext cx="210138" cy="368499"/>
            </a:xfrm>
            <a:custGeom>
              <a:avLst/>
              <a:gdLst/>
              <a:ahLst/>
              <a:cxnLst/>
              <a:rect l="0" t="0" r="0" b="0"/>
              <a:pathLst>
                <a:path w="210138" h="368499">
                  <a:moveTo>
                    <a:pt x="10095" y="0"/>
                  </a:moveTo>
                  <a:lnTo>
                    <a:pt x="1762" y="37478"/>
                  </a:lnTo>
                  <a:lnTo>
                    <a:pt x="0" y="94491"/>
                  </a:lnTo>
                  <a:lnTo>
                    <a:pt x="5285" y="144851"/>
                  </a:lnTo>
                  <a:lnTo>
                    <a:pt x="8670" y="196817"/>
                  </a:lnTo>
                  <a:lnTo>
                    <a:pt x="9673" y="249259"/>
                  </a:lnTo>
                  <a:lnTo>
                    <a:pt x="9970" y="301842"/>
                  </a:lnTo>
                  <a:lnTo>
                    <a:pt x="8901" y="355418"/>
                  </a:lnTo>
                  <a:lnTo>
                    <a:pt x="6959" y="356269"/>
                  </a:lnTo>
                  <a:lnTo>
                    <a:pt x="4495" y="353326"/>
                  </a:lnTo>
                  <a:lnTo>
                    <a:pt x="4876" y="337578"/>
                  </a:lnTo>
                  <a:lnTo>
                    <a:pt x="17813" y="284357"/>
                  </a:lnTo>
                  <a:lnTo>
                    <a:pt x="40343" y="231639"/>
                  </a:lnTo>
                  <a:lnTo>
                    <a:pt x="65461" y="205634"/>
                  </a:lnTo>
                  <a:lnTo>
                    <a:pt x="75082" y="201431"/>
                  </a:lnTo>
                  <a:lnTo>
                    <a:pt x="95130" y="199879"/>
                  </a:lnTo>
                  <a:lnTo>
                    <a:pt x="126148" y="211172"/>
                  </a:lnTo>
                  <a:lnTo>
                    <a:pt x="151976" y="229336"/>
                  </a:lnTo>
                  <a:lnTo>
                    <a:pt x="180494" y="264840"/>
                  </a:lnTo>
                  <a:lnTo>
                    <a:pt x="202449" y="316070"/>
                  </a:lnTo>
                  <a:lnTo>
                    <a:pt x="210137" y="3684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149500" y="2999176"/>
              <a:ext cx="188242" cy="231165"/>
            </a:xfrm>
            <a:custGeom>
              <a:avLst/>
              <a:gdLst/>
              <a:ahLst/>
              <a:cxnLst/>
              <a:rect l="0" t="0" r="0" b="0"/>
              <a:pathLst>
                <a:path w="188242" h="231165">
                  <a:moveTo>
                    <a:pt x="125070" y="106730"/>
                  </a:moveTo>
                  <a:lnTo>
                    <a:pt x="125070" y="48114"/>
                  </a:lnTo>
                  <a:lnTo>
                    <a:pt x="121560" y="37237"/>
                  </a:lnTo>
                  <a:lnTo>
                    <a:pt x="108302" y="18913"/>
                  </a:lnTo>
                  <a:lnTo>
                    <a:pt x="81107" y="1032"/>
                  </a:lnTo>
                  <a:lnTo>
                    <a:pt x="71195" y="0"/>
                  </a:lnTo>
                  <a:lnTo>
                    <a:pt x="50822" y="5092"/>
                  </a:lnTo>
                  <a:lnTo>
                    <a:pt x="33189" y="18274"/>
                  </a:lnTo>
                  <a:lnTo>
                    <a:pt x="18723" y="37001"/>
                  </a:lnTo>
                  <a:lnTo>
                    <a:pt x="5172" y="73851"/>
                  </a:lnTo>
                  <a:lnTo>
                    <a:pt x="0" y="128225"/>
                  </a:lnTo>
                  <a:lnTo>
                    <a:pt x="4568" y="184026"/>
                  </a:lnTo>
                  <a:lnTo>
                    <a:pt x="13456" y="220490"/>
                  </a:lnTo>
                  <a:lnTo>
                    <a:pt x="19075" y="227024"/>
                  </a:lnTo>
                  <a:lnTo>
                    <a:pt x="26331" y="230210"/>
                  </a:lnTo>
                  <a:lnTo>
                    <a:pt x="34677" y="231164"/>
                  </a:lnTo>
                  <a:lnTo>
                    <a:pt x="50190" y="225985"/>
                  </a:lnTo>
                  <a:lnTo>
                    <a:pt x="57603" y="221328"/>
                  </a:lnTo>
                  <a:lnTo>
                    <a:pt x="68958" y="200557"/>
                  </a:lnTo>
                  <a:lnTo>
                    <a:pt x="85780" y="139562"/>
                  </a:lnTo>
                  <a:lnTo>
                    <a:pt x="91202" y="94102"/>
                  </a:lnTo>
                  <a:lnTo>
                    <a:pt x="94302" y="88952"/>
                  </a:lnTo>
                  <a:lnTo>
                    <a:pt x="98709" y="90199"/>
                  </a:lnTo>
                  <a:lnTo>
                    <a:pt x="103986" y="95710"/>
                  </a:lnTo>
                  <a:lnTo>
                    <a:pt x="127723" y="156304"/>
                  </a:lnTo>
                  <a:lnTo>
                    <a:pt x="148081" y="200881"/>
                  </a:lnTo>
                  <a:lnTo>
                    <a:pt x="154448" y="208102"/>
                  </a:lnTo>
                  <a:lnTo>
                    <a:pt x="188241" y="2225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394346" y="2800580"/>
              <a:ext cx="17095" cy="368498"/>
            </a:xfrm>
            <a:custGeom>
              <a:avLst/>
              <a:gdLst/>
              <a:ahLst/>
              <a:cxnLst/>
              <a:rect l="0" t="0" r="0" b="0"/>
              <a:pathLst>
                <a:path w="17095" h="368498">
                  <a:moveTo>
                    <a:pt x="17094" y="0"/>
                  </a:moveTo>
                  <a:lnTo>
                    <a:pt x="305" y="56214"/>
                  </a:lnTo>
                  <a:lnTo>
                    <a:pt x="0" y="111666"/>
                  </a:lnTo>
                  <a:lnTo>
                    <a:pt x="5269" y="173876"/>
                  </a:lnTo>
                  <a:lnTo>
                    <a:pt x="6181" y="227644"/>
                  </a:lnTo>
                  <a:lnTo>
                    <a:pt x="6452" y="280619"/>
                  </a:lnTo>
                  <a:lnTo>
                    <a:pt x="6543" y="339007"/>
                  </a:lnTo>
                  <a:lnTo>
                    <a:pt x="6565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295626" y="2947979"/>
              <a:ext cx="210572" cy="10529"/>
            </a:xfrm>
            <a:custGeom>
              <a:avLst/>
              <a:gdLst/>
              <a:ahLst/>
              <a:cxnLst/>
              <a:rect l="0" t="0" r="0" b="0"/>
              <a:pathLst>
                <a:path w="210572" h="10529">
                  <a:moveTo>
                    <a:pt x="210571" y="0"/>
                  </a:moveTo>
                  <a:lnTo>
                    <a:pt x="183014" y="7236"/>
                  </a:lnTo>
                  <a:lnTo>
                    <a:pt x="123672" y="9878"/>
                  </a:lnTo>
                  <a:lnTo>
                    <a:pt x="61214" y="10400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4814345" y="2998904"/>
              <a:ext cx="165635" cy="235625"/>
            </a:xfrm>
            <a:custGeom>
              <a:avLst/>
              <a:gdLst/>
              <a:ahLst/>
              <a:cxnLst/>
              <a:rect l="0" t="0" r="0" b="0"/>
              <a:pathLst>
                <a:path w="165635" h="235625">
                  <a:moveTo>
                    <a:pt x="165634" y="33303"/>
                  </a:moveTo>
                  <a:lnTo>
                    <a:pt x="121672" y="3994"/>
                  </a:lnTo>
                  <a:lnTo>
                    <a:pt x="95403" y="0"/>
                  </a:lnTo>
                  <a:lnTo>
                    <a:pt x="67740" y="3294"/>
                  </a:lnTo>
                  <a:lnTo>
                    <a:pt x="47646" y="12557"/>
                  </a:lnTo>
                  <a:lnTo>
                    <a:pt x="23181" y="36515"/>
                  </a:lnTo>
                  <a:lnTo>
                    <a:pt x="6702" y="65840"/>
                  </a:lnTo>
                  <a:lnTo>
                    <a:pt x="0" y="102345"/>
                  </a:lnTo>
                  <a:lnTo>
                    <a:pt x="7311" y="163838"/>
                  </a:lnTo>
                  <a:lnTo>
                    <a:pt x="17670" y="193484"/>
                  </a:lnTo>
                  <a:lnTo>
                    <a:pt x="33192" y="212899"/>
                  </a:lnTo>
                  <a:lnTo>
                    <a:pt x="52959" y="225427"/>
                  </a:lnTo>
                  <a:lnTo>
                    <a:pt x="77342" y="234895"/>
                  </a:lnTo>
                  <a:lnTo>
                    <a:pt x="122966" y="235624"/>
                  </a:lnTo>
                  <a:lnTo>
                    <a:pt x="165634" y="2228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026838" y="3061886"/>
              <a:ext cx="205826" cy="193416"/>
            </a:xfrm>
            <a:custGeom>
              <a:avLst/>
              <a:gdLst/>
              <a:ahLst/>
              <a:cxnLst/>
              <a:rect l="0" t="0" r="0" b="0"/>
              <a:pathLst>
                <a:path w="205826" h="193416">
                  <a:moveTo>
                    <a:pt x="100540" y="75606"/>
                  </a:moveTo>
                  <a:lnTo>
                    <a:pt x="116181" y="57625"/>
                  </a:lnTo>
                  <a:lnTo>
                    <a:pt x="124259" y="40708"/>
                  </a:lnTo>
                  <a:lnTo>
                    <a:pt x="124542" y="32454"/>
                  </a:lnTo>
                  <a:lnTo>
                    <a:pt x="118616" y="17043"/>
                  </a:lnTo>
                  <a:lnTo>
                    <a:pt x="105064" y="5514"/>
                  </a:lnTo>
                  <a:lnTo>
                    <a:pt x="96537" y="802"/>
                  </a:lnTo>
                  <a:lnTo>
                    <a:pt x="87343" y="0"/>
                  </a:lnTo>
                  <a:lnTo>
                    <a:pt x="37018" y="15924"/>
                  </a:lnTo>
                  <a:lnTo>
                    <a:pt x="19275" y="32313"/>
                  </a:lnTo>
                  <a:lnTo>
                    <a:pt x="5931" y="55195"/>
                  </a:lnTo>
                  <a:lnTo>
                    <a:pt x="0" y="80962"/>
                  </a:lnTo>
                  <a:lnTo>
                    <a:pt x="2250" y="127366"/>
                  </a:lnTo>
                  <a:lnTo>
                    <a:pt x="15915" y="166981"/>
                  </a:lnTo>
                  <a:lnTo>
                    <a:pt x="31343" y="183678"/>
                  </a:lnTo>
                  <a:lnTo>
                    <a:pt x="40371" y="189768"/>
                  </a:lnTo>
                  <a:lnTo>
                    <a:pt x="59760" y="193415"/>
                  </a:lnTo>
                  <a:lnTo>
                    <a:pt x="69844" y="192750"/>
                  </a:lnTo>
                  <a:lnTo>
                    <a:pt x="87287" y="182652"/>
                  </a:lnTo>
                  <a:lnTo>
                    <a:pt x="101669" y="166466"/>
                  </a:lnTo>
                  <a:lnTo>
                    <a:pt x="120433" y="124359"/>
                  </a:lnTo>
                  <a:lnTo>
                    <a:pt x="124331" y="111618"/>
                  </a:lnTo>
                  <a:lnTo>
                    <a:pt x="128099" y="106633"/>
                  </a:lnTo>
                  <a:lnTo>
                    <a:pt x="131781" y="106819"/>
                  </a:lnTo>
                  <a:lnTo>
                    <a:pt x="176915" y="155455"/>
                  </a:lnTo>
                  <a:lnTo>
                    <a:pt x="184212" y="159254"/>
                  </a:lnTo>
                  <a:lnTo>
                    <a:pt x="190246" y="160617"/>
                  </a:lnTo>
                  <a:lnTo>
                    <a:pt x="205825" y="15983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255884" y="3088415"/>
              <a:ext cx="166293" cy="154363"/>
            </a:xfrm>
            <a:custGeom>
              <a:avLst/>
              <a:gdLst/>
              <a:ahLst/>
              <a:cxnLst/>
              <a:rect l="0" t="0" r="0" b="0"/>
              <a:pathLst>
                <a:path w="166293" h="154363">
                  <a:moveTo>
                    <a:pt x="8364" y="28020"/>
                  </a:moveTo>
                  <a:lnTo>
                    <a:pt x="11484" y="76951"/>
                  </a:lnTo>
                  <a:lnTo>
                    <a:pt x="22813" y="136109"/>
                  </a:lnTo>
                  <a:lnTo>
                    <a:pt x="20337" y="137514"/>
                  </a:lnTo>
                  <a:lnTo>
                    <a:pt x="16346" y="136111"/>
                  </a:lnTo>
                  <a:lnTo>
                    <a:pt x="8792" y="122074"/>
                  </a:lnTo>
                  <a:lnTo>
                    <a:pt x="2705" y="99067"/>
                  </a:lnTo>
                  <a:lnTo>
                    <a:pt x="0" y="69345"/>
                  </a:lnTo>
                  <a:lnTo>
                    <a:pt x="5037" y="42877"/>
                  </a:lnTo>
                  <a:lnTo>
                    <a:pt x="9655" y="30906"/>
                  </a:lnTo>
                  <a:lnTo>
                    <a:pt x="24146" y="14484"/>
                  </a:lnTo>
                  <a:lnTo>
                    <a:pt x="32923" y="8468"/>
                  </a:lnTo>
                  <a:lnTo>
                    <a:pt x="67634" y="0"/>
                  </a:lnTo>
                  <a:lnTo>
                    <a:pt x="87739" y="4258"/>
                  </a:lnTo>
                  <a:lnTo>
                    <a:pt x="104473" y="15119"/>
                  </a:lnTo>
                  <a:lnTo>
                    <a:pt x="141441" y="55090"/>
                  </a:lnTo>
                  <a:lnTo>
                    <a:pt x="149398" y="79046"/>
                  </a:lnTo>
                  <a:lnTo>
                    <a:pt x="162161" y="138725"/>
                  </a:lnTo>
                  <a:lnTo>
                    <a:pt x="166292" y="15436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766820" y="2895336"/>
              <a:ext cx="193026" cy="339939"/>
            </a:xfrm>
            <a:custGeom>
              <a:avLst/>
              <a:gdLst/>
              <a:ahLst/>
              <a:cxnLst/>
              <a:rect l="0" t="0" r="0" b="0"/>
              <a:pathLst>
                <a:path w="193026" h="339939">
                  <a:moveTo>
                    <a:pt x="13325" y="0"/>
                  </a:moveTo>
                  <a:lnTo>
                    <a:pt x="6089" y="27556"/>
                  </a:lnTo>
                  <a:lnTo>
                    <a:pt x="6566" y="83779"/>
                  </a:lnTo>
                  <a:lnTo>
                    <a:pt x="11990" y="145881"/>
                  </a:lnTo>
                  <a:lnTo>
                    <a:pt x="13061" y="206068"/>
                  </a:lnTo>
                  <a:lnTo>
                    <a:pt x="13208" y="234696"/>
                  </a:lnTo>
                  <a:lnTo>
                    <a:pt x="10907" y="241862"/>
                  </a:lnTo>
                  <a:lnTo>
                    <a:pt x="7034" y="244299"/>
                  </a:lnTo>
                  <a:lnTo>
                    <a:pt x="2112" y="243585"/>
                  </a:lnTo>
                  <a:lnTo>
                    <a:pt x="0" y="239599"/>
                  </a:lnTo>
                  <a:lnTo>
                    <a:pt x="774" y="225812"/>
                  </a:lnTo>
                  <a:lnTo>
                    <a:pt x="7786" y="198319"/>
                  </a:lnTo>
                  <a:lnTo>
                    <a:pt x="22863" y="173535"/>
                  </a:lnTo>
                  <a:lnTo>
                    <a:pt x="38621" y="161745"/>
                  </a:lnTo>
                  <a:lnTo>
                    <a:pt x="47736" y="156963"/>
                  </a:lnTo>
                  <a:lnTo>
                    <a:pt x="70343" y="154770"/>
                  </a:lnTo>
                  <a:lnTo>
                    <a:pt x="94819" y="158864"/>
                  </a:lnTo>
                  <a:lnTo>
                    <a:pt x="127158" y="174323"/>
                  </a:lnTo>
                  <a:lnTo>
                    <a:pt x="144246" y="187052"/>
                  </a:lnTo>
                  <a:lnTo>
                    <a:pt x="181459" y="244142"/>
                  </a:lnTo>
                  <a:lnTo>
                    <a:pt x="192166" y="269945"/>
                  </a:lnTo>
                  <a:lnTo>
                    <a:pt x="193025" y="293111"/>
                  </a:lnTo>
                  <a:lnTo>
                    <a:pt x="189277" y="303032"/>
                  </a:lnTo>
                  <a:lnTo>
                    <a:pt x="175754" y="320295"/>
                  </a:lnTo>
                  <a:lnTo>
                    <a:pt x="142820" y="337578"/>
                  </a:lnTo>
                  <a:lnTo>
                    <a:pt x="120011" y="339938"/>
                  </a:lnTo>
                  <a:lnTo>
                    <a:pt x="76773" y="331921"/>
                  </a:lnTo>
                  <a:lnTo>
                    <a:pt x="35606" y="310667"/>
                  </a:lnTo>
                  <a:lnTo>
                    <a:pt x="2796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5990715" y="3007244"/>
              <a:ext cx="168457" cy="220900"/>
            </a:xfrm>
            <a:custGeom>
              <a:avLst/>
              <a:gdLst/>
              <a:ahLst/>
              <a:cxnLst/>
              <a:rect l="0" t="0" r="0" b="0"/>
              <a:pathLst>
                <a:path w="168457" h="220900">
                  <a:moveTo>
                    <a:pt x="0" y="109191"/>
                  </a:moveTo>
                  <a:lnTo>
                    <a:pt x="58617" y="118256"/>
                  </a:lnTo>
                  <a:lnTo>
                    <a:pt x="98996" y="119286"/>
                  </a:lnTo>
                  <a:lnTo>
                    <a:pt x="120427" y="113288"/>
                  </a:lnTo>
                  <a:lnTo>
                    <a:pt x="153250" y="90373"/>
                  </a:lnTo>
                  <a:lnTo>
                    <a:pt x="161698" y="70802"/>
                  </a:lnTo>
                  <a:lnTo>
                    <a:pt x="163951" y="59032"/>
                  </a:lnTo>
                  <a:lnTo>
                    <a:pt x="163113" y="48845"/>
                  </a:lnTo>
                  <a:lnTo>
                    <a:pt x="155943" y="31288"/>
                  </a:lnTo>
                  <a:lnTo>
                    <a:pt x="141838" y="18805"/>
                  </a:lnTo>
                  <a:lnTo>
                    <a:pt x="104187" y="1260"/>
                  </a:lnTo>
                  <a:lnTo>
                    <a:pt x="80620" y="0"/>
                  </a:lnTo>
                  <a:lnTo>
                    <a:pt x="32953" y="8724"/>
                  </a:lnTo>
                  <a:lnTo>
                    <a:pt x="24308" y="15306"/>
                  </a:lnTo>
                  <a:lnTo>
                    <a:pt x="11584" y="35099"/>
                  </a:lnTo>
                  <a:lnTo>
                    <a:pt x="3432" y="78139"/>
                  </a:lnTo>
                  <a:lnTo>
                    <a:pt x="6606" y="122347"/>
                  </a:lnTo>
                  <a:lnTo>
                    <a:pt x="20545" y="159493"/>
                  </a:lnTo>
                  <a:lnTo>
                    <a:pt x="68989" y="210145"/>
                  </a:lnTo>
                  <a:lnTo>
                    <a:pt x="93053" y="218400"/>
                  </a:lnTo>
                  <a:lnTo>
                    <a:pt x="120906" y="220899"/>
                  </a:lnTo>
                  <a:lnTo>
                    <a:pt x="168456" y="2144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528103" y="3021678"/>
              <a:ext cx="333758" cy="237336"/>
            </a:xfrm>
            <a:custGeom>
              <a:avLst/>
              <a:gdLst/>
              <a:ahLst/>
              <a:cxnLst/>
              <a:rect l="0" t="0" r="0" b="0"/>
              <a:pathLst>
                <a:path w="333758" h="237336">
                  <a:moveTo>
                    <a:pt x="10094" y="42114"/>
                  </a:moveTo>
                  <a:lnTo>
                    <a:pt x="1761" y="79592"/>
                  </a:lnTo>
                  <a:lnTo>
                    <a:pt x="0" y="131016"/>
                  </a:lnTo>
                  <a:lnTo>
                    <a:pt x="11075" y="188742"/>
                  </a:lnTo>
                  <a:lnTo>
                    <a:pt x="18719" y="209058"/>
                  </a:lnTo>
                  <a:lnTo>
                    <a:pt x="29915" y="225886"/>
                  </a:lnTo>
                  <a:lnTo>
                    <a:pt x="52048" y="234925"/>
                  </a:lnTo>
                  <a:lnTo>
                    <a:pt x="66139" y="237335"/>
                  </a:lnTo>
                  <a:lnTo>
                    <a:pt x="88035" y="233774"/>
                  </a:lnTo>
                  <a:lnTo>
                    <a:pt x="97149" y="229549"/>
                  </a:lnTo>
                  <a:lnTo>
                    <a:pt x="110397" y="215496"/>
                  </a:lnTo>
                  <a:lnTo>
                    <a:pt x="138336" y="166549"/>
                  </a:lnTo>
                  <a:lnTo>
                    <a:pt x="145578" y="136436"/>
                  </a:lnTo>
                  <a:lnTo>
                    <a:pt x="148379" y="136581"/>
                  </a:lnTo>
                  <a:lnTo>
                    <a:pt x="154612" y="146101"/>
                  </a:lnTo>
                  <a:lnTo>
                    <a:pt x="177203" y="190729"/>
                  </a:lnTo>
                  <a:lnTo>
                    <a:pt x="193158" y="204871"/>
                  </a:lnTo>
                  <a:lnTo>
                    <a:pt x="202327" y="210281"/>
                  </a:lnTo>
                  <a:lnTo>
                    <a:pt x="224992" y="213171"/>
                  </a:lnTo>
                  <a:lnTo>
                    <a:pt x="249493" y="209386"/>
                  </a:lnTo>
                  <a:lnTo>
                    <a:pt x="272081" y="199906"/>
                  </a:lnTo>
                  <a:lnTo>
                    <a:pt x="298939" y="175825"/>
                  </a:lnTo>
                  <a:lnTo>
                    <a:pt x="320570" y="136247"/>
                  </a:lnTo>
                  <a:lnTo>
                    <a:pt x="331244" y="102761"/>
                  </a:lnTo>
                  <a:lnTo>
                    <a:pt x="333757" y="59174"/>
                  </a:lnTo>
                  <a:lnTo>
                    <a:pt x="32594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959853" y="3074321"/>
              <a:ext cx="125827" cy="160538"/>
            </a:xfrm>
            <a:custGeom>
              <a:avLst/>
              <a:gdLst/>
              <a:ahLst/>
              <a:cxnLst/>
              <a:rect l="0" t="0" r="0" b="0"/>
              <a:pathLst>
                <a:path w="125827" h="160538">
                  <a:moveTo>
                    <a:pt x="10012" y="63171"/>
                  </a:moveTo>
                  <a:lnTo>
                    <a:pt x="3946" y="96793"/>
                  </a:lnTo>
                  <a:lnTo>
                    <a:pt x="14571" y="156578"/>
                  </a:lnTo>
                  <a:lnTo>
                    <a:pt x="15391" y="160537"/>
                  </a:lnTo>
                  <a:lnTo>
                    <a:pt x="14768" y="159667"/>
                  </a:lnTo>
                  <a:lnTo>
                    <a:pt x="3403" y="122628"/>
                  </a:lnTo>
                  <a:lnTo>
                    <a:pt x="258" y="72273"/>
                  </a:lnTo>
                  <a:lnTo>
                    <a:pt x="0" y="58710"/>
                  </a:lnTo>
                  <a:lnTo>
                    <a:pt x="3338" y="47329"/>
                  </a:lnTo>
                  <a:lnTo>
                    <a:pt x="16404" y="28444"/>
                  </a:lnTo>
                  <a:lnTo>
                    <a:pt x="37030" y="18491"/>
                  </a:lnTo>
                  <a:lnTo>
                    <a:pt x="98535" y="4341"/>
                  </a:lnTo>
                  <a:lnTo>
                    <a:pt x="12582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190964" y="3158549"/>
              <a:ext cx="10529" cy="115814"/>
            </a:xfrm>
            <a:custGeom>
              <a:avLst/>
              <a:gdLst/>
              <a:ahLst/>
              <a:cxnLst/>
              <a:rect l="0" t="0" r="0" b="0"/>
              <a:pathLst>
                <a:path w="10529" h="115814">
                  <a:moveTo>
                    <a:pt x="0" y="0"/>
                  </a:moveTo>
                  <a:lnTo>
                    <a:pt x="0" y="58617"/>
                  </a:lnTo>
                  <a:lnTo>
                    <a:pt x="10528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212021" y="303220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401572" y="2958507"/>
              <a:ext cx="10491" cy="326385"/>
            </a:xfrm>
            <a:custGeom>
              <a:avLst/>
              <a:gdLst/>
              <a:ahLst/>
              <a:cxnLst/>
              <a:rect l="0" t="0" r="0" b="0"/>
              <a:pathLst>
                <a:path w="10491" h="326385">
                  <a:moveTo>
                    <a:pt x="10490" y="0"/>
                  </a:moveTo>
                  <a:lnTo>
                    <a:pt x="1425" y="58617"/>
                  </a:lnTo>
                  <a:lnTo>
                    <a:pt x="395" y="104586"/>
                  </a:lnTo>
                  <a:lnTo>
                    <a:pt x="90" y="160840"/>
                  </a:lnTo>
                  <a:lnTo>
                    <a:pt x="0" y="216373"/>
                  </a:lnTo>
                  <a:lnTo>
                    <a:pt x="7205" y="277964"/>
                  </a:lnTo>
                  <a:lnTo>
                    <a:pt x="10490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317306" y="3105906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57349" y="3120"/>
                  </a:lnTo>
                  <a:lnTo>
                    <a:pt x="104520" y="9065"/>
                  </a:lnTo>
                  <a:lnTo>
                    <a:pt x="47335" y="174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636006" y="2958507"/>
              <a:ext cx="18213" cy="357970"/>
            </a:xfrm>
            <a:custGeom>
              <a:avLst/>
              <a:gdLst/>
              <a:ahLst/>
              <a:cxnLst/>
              <a:rect l="0" t="0" r="0" b="0"/>
              <a:pathLst>
                <a:path w="18213" h="357970">
                  <a:moveTo>
                    <a:pt x="18212" y="0"/>
                  </a:moveTo>
                  <a:lnTo>
                    <a:pt x="6759" y="48931"/>
                  </a:lnTo>
                  <a:lnTo>
                    <a:pt x="0" y="96777"/>
                  </a:lnTo>
                  <a:lnTo>
                    <a:pt x="3305" y="159757"/>
                  </a:lnTo>
                  <a:lnTo>
                    <a:pt x="6386" y="214232"/>
                  </a:lnTo>
                  <a:lnTo>
                    <a:pt x="7298" y="274826"/>
                  </a:lnTo>
                  <a:lnTo>
                    <a:pt x="14843" y="330627"/>
                  </a:lnTo>
                  <a:lnTo>
                    <a:pt x="18212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517347" y="3137492"/>
              <a:ext cx="242157" cy="1"/>
            </a:xfrm>
            <a:custGeom>
              <a:avLst/>
              <a:gdLst/>
              <a:ahLst/>
              <a:cxnLst/>
              <a:rect l="0" t="0" r="0" b="0"/>
              <a:pathLst>
                <a:path w="242157" h="1">
                  <a:moveTo>
                    <a:pt x="242156" y="0"/>
                  </a:moveTo>
                  <a:lnTo>
                    <a:pt x="184891" y="0"/>
                  </a:lnTo>
                  <a:lnTo>
                    <a:pt x="123999" y="0"/>
                  </a:lnTo>
                  <a:lnTo>
                    <a:pt x="66910" y="0"/>
                  </a:lnTo>
                  <a:lnTo>
                    <a:pt x="1993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7727917" y="3095125"/>
              <a:ext cx="170595" cy="207871"/>
            </a:xfrm>
            <a:custGeom>
              <a:avLst/>
              <a:gdLst/>
              <a:ahLst/>
              <a:cxnLst/>
              <a:rect l="0" t="0" r="0" b="0"/>
              <a:pathLst>
                <a:path w="170595" h="207871">
                  <a:moveTo>
                    <a:pt x="0" y="84481"/>
                  </a:moveTo>
                  <a:lnTo>
                    <a:pt x="48931" y="87600"/>
                  </a:lnTo>
                  <a:lnTo>
                    <a:pt x="108061" y="93546"/>
                  </a:lnTo>
                  <a:lnTo>
                    <a:pt x="133424" y="88120"/>
                  </a:lnTo>
                  <a:lnTo>
                    <a:pt x="145102" y="83398"/>
                  </a:lnTo>
                  <a:lnTo>
                    <a:pt x="161196" y="68792"/>
                  </a:lnTo>
                  <a:lnTo>
                    <a:pt x="167125" y="59983"/>
                  </a:lnTo>
                  <a:lnTo>
                    <a:pt x="170594" y="40838"/>
                  </a:lnTo>
                  <a:lnTo>
                    <a:pt x="169882" y="30819"/>
                  </a:lnTo>
                  <a:lnTo>
                    <a:pt x="162850" y="13448"/>
                  </a:lnTo>
                  <a:lnTo>
                    <a:pt x="157700" y="5540"/>
                  </a:lnTo>
                  <a:lnTo>
                    <a:pt x="149587" y="1438"/>
                  </a:lnTo>
                  <a:lnTo>
                    <a:pt x="128094" y="0"/>
                  </a:lnTo>
                  <a:lnTo>
                    <a:pt x="95276" y="5767"/>
                  </a:lnTo>
                  <a:lnTo>
                    <a:pt x="63325" y="20474"/>
                  </a:lnTo>
                  <a:lnTo>
                    <a:pt x="37220" y="45239"/>
                  </a:lnTo>
                  <a:lnTo>
                    <a:pt x="20257" y="74803"/>
                  </a:lnTo>
                  <a:lnTo>
                    <a:pt x="13412" y="116969"/>
                  </a:lnTo>
                  <a:lnTo>
                    <a:pt x="16972" y="155328"/>
                  </a:lnTo>
                  <a:lnTo>
                    <a:pt x="25480" y="174850"/>
                  </a:lnTo>
                  <a:lnTo>
                    <a:pt x="31024" y="183331"/>
                  </a:lnTo>
                  <a:lnTo>
                    <a:pt x="46544" y="195875"/>
                  </a:lnTo>
                  <a:lnTo>
                    <a:pt x="66310" y="204179"/>
                  </a:lnTo>
                  <a:lnTo>
                    <a:pt x="90692" y="207870"/>
                  </a:lnTo>
                  <a:lnTo>
                    <a:pt x="110888" y="203271"/>
                  </a:lnTo>
                  <a:lnTo>
                    <a:pt x="147399" y="1897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7952917" y="3155756"/>
              <a:ext cx="154027" cy="181778"/>
            </a:xfrm>
            <a:custGeom>
              <a:avLst/>
              <a:gdLst/>
              <a:ahLst/>
              <a:cxnLst/>
              <a:rect l="0" t="0" r="0" b="0"/>
              <a:pathLst>
                <a:path w="154027" h="181778">
                  <a:moveTo>
                    <a:pt x="6627" y="23850"/>
                  </a:moveTo>
                  <a:lnTo>
                    <a:pt x="1037" y="40617"/>
                  </a:lnTo>
                  <a:lnTo>
                    <a:pt x="4310" y="94536"/>
                  </a:lnTo>
                  <a:lnTo>
                    <a:pt x="9289" y="155272"/>
                  </a:lnTo>
                  <a:lnTo>
                    <a:pt x="12489" y="171167"/>
                  </a:lnTo>
                  <a:lnTo>
                    <a:pt x="60" y="125093"/>
                  </a:lnTo>
                  <a:lnTo>
                    <a:pt x="0" y="66899"/>
                  </a:lnTo>
                  <a:lnTo>
                    <a:pt x="6022" y="40643"/>
                  </a:lnTo>
                  <a:lnTo>
                    <a:pt x="16496" y="21175"/>
                  </a:lnTo>
                  <a:lnTo>
                    <a:pt x="32070" y="7843"/>
                  </a:lnTo>
                  <a:lnTo>
                    <a:pt x="41136" y="2650"/>
                  </a:lnTo>
                  <a:lnTo>
                    <a:pt x="60569" y="0"/>
                  </a:lnTo>
                  <a:lnTo>
                    <a:pt x="101640" y="7830"/>
                  </a:lnTo>
                  <a:lnTo>
                    <a:pt x="127456" y="22873"/>
                  </a:lnTo>
                  <a:lnTo>
                    <a:pt x="139488" y="38624"/>
                  </a:lnTo>
                  <a:lnTo>
                    <a:pt x="147564" y="58492"/>
                  </a:lnTo>
                  <a:lnTo>
                    <a:pt x="152749" y="109375"/>
                  </a:lnTo>
                  <a:lnTo>
                    <a:pt x="153647" y="147457"/>
                  </a:lnTo>
                  <a:lnTo>
                    <a:pt x="154026" y="1817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8524000" y="3145700"/>
              <a:ext cx="214654" cy="212891"/>
            </a:xfrm>
            <a:custGeom>
              <a:avLst/>
              <a:gdLst/>
              <a:ahLst/>
              <a:cxnLst/>
              <a:rect l="0" t="0" r="0" b="0"/>
              <a:pathLst>
                <a:path w="214654" h="212891">
                  <a:moveTo>
                    <a:pt x="140954" y="107605"/>
                  </a:moveTo>
                  <a:lnTo>
                    <a:pt x="122994" y="46495"/>
                  </a:lnTo>
                  <a:lnTo>
                    <a:pt x="116204" y="24293"/>
                  </a:lnTo>
                  <a:lnTo>
                    <a:pt x="110416" y="15799"/>
                  </a:lnTo>
                  <a:lnTo>
                    <a:pt x="94626" y="3242"/>
                  </a:lnTo>
                  <a:lnTo>
                    <a:pt x="72790" y="0"/>
                  </a:lnTo>
                  <a:lnTo>
                    <a:pt x="60417" y="774"/>
                  </a:lnTo>
                  <a:lnTo>
                    <a:pt x="40429" y="10992"/>
                  </a:lnTo>
                  <a:lnTo>
                    <a:pt x="24916" y="27231"/>
                  </a:lnTo>
                  <a:lnTo>
                    <a:pt x="9606" y="57275"/>
                  </a:lnTo>
                  <a:lnTo>
                    <a:pt x="0" y="95292"/>
                  </a:lnTo>
                  <a:lnTo>
                    <a:pt x="4693" y="136192"/>
                  </a:lnTo>
                  <a:lnTo>
                    <a:pt x="14492" y="163984"/>
                  </a:lnTo>
                  <a:lnTo>
                    <a:pt x="29767" y="185695"/>
                  </a:lnTo>
                  <a:lnTo>
                    <a:pt x="38753" y="194760"/>
                  </a:lnTo>
                  <a:lnTo>
                    <a:pt x="48253" y="199634"/>
                  </a:lnTo>
                  <a:lnTo>
                    <a:pt x="68168" y="201929"/>
                  </a:lnTo>
                  <a:lnTo>
                    <a:pt x="88717" y="195930"/>
                  </a:lnTo>
                  <a:lnTo>
                    <a:pt x="108378" y="184296"/>
                  </a:lnTo>
                  <a:lnTo>
                    <a:pt x="124916" y="167426"/>
                  </a:lnTo>
                  <a:lnTo>
                    <a:pt x="146191" y="127784"/>
                  </a:lnTo>
                  <a:lnTo>
                    <a:pt x="150295" y="128076"/>
                  </a:lnTo>
                  <a:lnTo>
                    <a:pt x="154200" y="131781"/>
                  </a:lnTo>
                  <a:lnTo>
                    <a:pt x="194490" y="191442"/>
                  </a:lnTo>
                  <a:lnTo>
                    <a:pt x="214653" y="21289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8830760" y="3084849"/>
              <a:ext cx="168185" cy="305328"/>
            </a:xfrm>
            <a:custGeom>
              <a:avLst/>
              <a:gdLst/>
              <a:ahLst/>
              <a:cxnLst/>
              <a:rect l="0" t="0" r="0" b="0"/>
              <a:pathLst>
                <a:path w="168185" h="305328">
                  <a:moveTo>
                    <a:pt x="97405" y="0"/>
                  </a:moveTo>
                  <a:lnTo>
                    <a:pt x="75049" y="0"/>
                  </a:lnTo>
                  <a:lnTo>
                    <a:pt x="57833" y="6239"/>
                  </a:lnTo>
                  <a:lnTo>
                    <a:pt x="22129" y="29309"/>
                  </a:lnTo>
                  <a:lnTo>
                    <a:pt x="8187" y="45782"/>
                  </a:lnTo>
                  <a:lnTo>
                    <a:pt x="2831" y="55088"/>
                  </a:lnTo>
                  <a:lnTo>
                    <a:pt x="0" y="74786"/>
                  </a:lnTo>
                  <a:lnTo>
                    <a:pt x="883" y="84953"/>
                  </a:lnTo>
                  <a:lnTo>
                    <a:pt x="8103" y="102488"/>
                  </a:lnTo>
                  <a:lnTo>
                    <a:pt x="13304" y="110439"/>
                  </a:lnTo>
                  <a:lnTo>
                    <a:pt x="31561" y="122394"/>
                  </a:lnTo>
                  <a:lnTo>
                    <a:pt x="93761" y="143370"/>
                  </a:lnTo>
                  <a:lnTo>
                    <a:pt x="126742" y="155434"/>
                  </a:lnTo>
                  <a:lnTo>
                    <a:pt x="143979" y="166958"/>
                  </a:lnTo>
                  <a:lnTo>
                    <a:pt x="156320" y="182998"/>
                  </a:lnTo>
                  <a:lnTo>
                    <a:pt x="164533" y="202996"/>
                  </a:lnTo>
                  <a:lnTo>
                    <a:pt x="168184" y="227481"/>
                  </a:lnTo>
                  <a:lnTo>
                    <a:pt x="160448" y="250841"/>
                  </a:lnTo>
                  <a:lnTo>
                    <a:pt x="145312" y="271752"/>
                  </a:lnTo>
                  <a:lnTo>
                    <a:pt x="126886" y="288845"/>
                  </a:lnTo>
                  <a:lnTo>
                    <a:pt x="100759" y="298002"/>
                  </a:lnTo>
                  <a:lnTo>
                    <a:pt x="59405" y="303156"/>
                  </a:lnTo>
                  <a:lnTo>
                    <a:pt x="23706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2668651" y="3590217"/>
            <a:ext cx="2111288" cy="579622"/>
            <a:chOff x="2668651" y="3590217"/>
            <a:chExt cx="2111288" cy="579622"/>
          </a:xfrm>
        </p:grpSpPr>
        <p:sp>
          <p:nvSpPr>
            <p:cNvPr id="134" name="Freeform 133"/>
            <p:cNvSpPr/>
            <p:nvPr/>
          </p:nvSpPr>
          <p:spPr>
            <a:xfrm>
              <a:off x="2668651" y="3913525"/>
              <a:ext cx="205629" cy="256314"/>
            </a:xfrm>
            <a:custGeom>
              <a:avLst/>
              <a:gdLst/>
              <a:ahLst/>
              <a:cxnLst/>
              <a:rect l="0" t="0" r="0" b="0"/>
              <a:pathLst>
                <a:path w="205629" h="256314">
                  <a:moveTo>
                    <a:pt x="131929" y="171532"/>
                  </a:moveTo>
                  <a:lnTo>
                    <a:pt x="131929" y="112915"/>
                  </a:lnTo>
                  <a:lnTo>
                    <a:pt x="120476" y="56318"/>
                  </a:lnTo>
                  <a:lnTo>
                    <a:pt x="112801" y="36097"/>
                  </a:lnTo>
                  <a:lnTo>
                    <a:pt x="101591" y="19312"/>
                  </a:lnTo>
                  <a:lnTo>
                    <a:pt x="85690" y="7172"/>
                  </a:lnTo>
                  <a:lnTo>
                    <a:pt x="76536" y="2297"/>
                  </a:lnTo>
                  <a:lnTo>
                    <a:pt x="57007" y="0"/>
                  </a:lnTo>
                  <a:lnTo>
                    <a:pt x="46886" y="1025"/>
                  </a:lnTo>
                  <a:lnTo>
                    <a:pt x="38969" y="5218"/>
                  </a:lnTo>
                  <a:lnTo>
                    <a:pt x="27052" y="19236"/>
                  </a:lnTo>
                  <a:lnTo>
                    <a:pt x="13767" y="46858"/>
                  </a:lnTo>
                  <a:lnTo>
                    <a:pt x="6033" y="102105"/>
                  </a:lnTo>
                  <a:lnTo>
                    <a:pt x="0" y="139262"/>
                  </a:lnTo>
                  <a:lnTo>
                    <a:pt x="10209" y="201410"/>
                  </a:lnTo>
                  <a:lnTo>
                    <a:pt x="25544" y="228608"/>
                  </a:lnTo>
                  <a:lnTo>
                    <a:pt x="44905" y="251484"/>
                  </a:lnTo>
                  <a:lnTo>
                    <a:pt x="54026" y="255249"/>
                  </a:lnTo>
                  <a:lnTo>
                    <a:pt x="76638" y="256313"/>
                  </a:lnTo>
                  <a:lnTo>
                    <a:pt x="85710" y="252619"/>
                  </a:lnTo>
                  <a:lnTo>
                    <a:pt x="98909" y="239156"/>
                  </a:lnTo>
                  <a:lnTo>
                    <a:pt x="118506" y="206256"/>
                  </a:lnTo>
                  <a:lnTo>
                    <a:pt x="127952" y="166873"/>
                  </a:lnTo>
                  <a:lnTo>
                    <a:pt x="130750" y="125568"/>
                  </a:lnTo>
                  <a:lnTo>
                    <a:pt x="129973" y="119832"/>
                  </a:lnTo>
                  <a:lnTo>
                    <a:pt x="128286" y="119518"/>
                  </a:lnTo>
                  <a:lnTo>
                    <a:pt x="125991" y="122818"/>
                  </a:lnTo>
                  <a:lnTo>
                    <a:pt x="129679" y="138963"/>
                  </a:lnTo>
                  <a:lnTo>
                    <a:pt x="144910" y="168121"/>
                  </a:lnTo>
                  <a:lnTo>
                    <a:pt x="158755" y="182884"/>
                  </a:lnTo>
                  <a:lnTo>
                    <a:pt x="183941" y="196602"/>
                  </a:lnTo>
                  <a:lnTo>
                    <a:pt x="205628" y="2031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3228301" y="3714415"/>
              <a:ext cx="161876" cy="370643"/>
            </a:xfrm>
            <a:custGeom>
              <a:avLst/>
              <a:gdLst/>
              <a:ahLst/>
              <a:cxnLst/>
              <a:rect l="0" t="0" r="0" b="0"/>
              <a:pathLst>
                <a:path w="161876" h="370643">
                  <a:moveTo>
                    <a:pt x="56590" y="370642"/>
                  </a:moveTo>
                  <a:lnTo>
                    <a:pt x="48257" y="333164"/>
                  </a:lnTo>
                  <a:lnTo>
                    <a:pt x="37945" y="276496"/>
                  </a:lnTo>
                  <a:lnTo>
                    <a:pt x="21350" y="217734"/>
                  </a:lnTo>
                  <a:lnTo>
                    <a:pt x="14664" y="164356"/>
                  </a:lnTo>
                  <a:lnTo>
                    <a:pt x="0" y="107993"/>
                  </a:lnTo>
                  <a:lnTo>
                    <a:pt x="958" y="70422"/>
                  </a:lnTo>
                  <a:lnTo>
                    <a:pt x="8651" y="35243"/>
                  </a:lnTo>
                  <a:lnTo>
                    <a:pt x="14102" y="26550"/>
                  </a:lnTo>
                  <a:lnTo>
                    <a:pt x="29517" y="13771"/>
                  </a:lnTo>
                  <a:lnTo>
                    <a:pt x="57927" y="0"/>
                  </a:lnTo>
                  <a:lnTo>
                    <a:pt x="113439" y="507"/>
                  </a:lnTo>
                  <a:lnTo>
                    <a:pt x="161875" y="214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3211191" y="3906072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109922" y="8334"/>
                  </a:lnTo>
                  <a:lnTo>
                    <a:pt x="52083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3437906" y="3821844"/>
              <a:ext cx="68084" cy="173199"/>
            </a:xfrm>
            <a:custGeom>
              <a:avLst/>
              <a:gdLst/>
              <a:ahLst/>
              <a:cxnLst/>
              <a:rect l="0" t="0" r="0" b="0"/>
              <a:pathLst>
                <a:path w="68084" h="173199">
                  <a:moveTo>
                    <a:pt x="4912" y="126342"/>
                  </a:moveTo>
                  <a:lnTo>
                    <a:pt x="20531" y="173198"/>
                  </a:lnTo>
                  <a:lnTo>
                    <a:pt x="4388" y="121652"/>
                  </a:lnTo>
                  <a:lnTo>
                    <a:pt x="0" y="97351"/>
                  </a:lnTo>
                  <a:lnTo>
                    <a:pt x="1949" y="74853"/>
                  </a:lnTo>
                  <a:lnTo>
                    <a:pt x="15213" y="42456"/>
                  </a:lnTo>
                  <a:lnTo>
                    <a:pt x="39550" y="16219"/>
                  </a:lnTo>
                  <a:lnTo>
                    <a:pt x="6808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3603983" y="3866150"/>
              <a:ext cx="175748" cy="136330"/>
            </a:xfrm>
            <a:custGeom>
              <a:avLst/>
              <a:gdLst/>
              <a:ahLst/>
              <a:cxnLst/>
              <a:rect l="0" t="0" r="0" b="0"/>
              <a:pathLst>
                <a:path w="175748" h="136330">
                  <a:moveTo>
                    <a:pt x="102048" y="71508"/>
                  </a:moveTo>
                  <a:lnTo>
                    <a:pt x="81804" y="27545"/>
                  </a:lnTo>
                  <a:lnTo>
                    <a:pt x="57055" y="2850"/>
                  </a:lnTo>
                  <a:lnTo>
                    <a:pt x="47486" y="0"/>
                  </a:lnTo>
                  <a:lnTo>
                    <a:pt x="27496" y="3071"/>
                  </a:lnTo>
                  <a:lnTo>
                    <a:pt x="19591" y="8336"/>
                  </a:lnTo>
                  <a:lnTo>
                    <a:pt x="7689" y="23544"/>
                  </a:lnTo>
                  <a:lnTo>
                    <a:pt x="0" y="57426"/>
                  </a:lnTo>
                  <a:lnTo>
                    <a:pt x="3311" y="91512"/>
                  </a:lnTo>
                  <a:lnTo>
                    <a:pt x="11761" y="110034"/>
                  </a:lnTo>
                  <a:lnTo>
                    <a:pt x="17290" y="118249"/>
                  </a:lnTo>
                  <a:lnTo>
                    <a:pt x="32792" y="130496"/>
                  </a:lnTo>
                  <a:lnTo>
                    <a:pt x="41839" y="135400"/>
                  </a:lnTo>
                  <a:lnTo>
                    <a:pt x="50211" y="136329"/>
                  </a:lnTo>
                  <a:lnTo>
                    <a:pt x="65751" y="131123"/>
                  </a:lnTo>
                  <a:lnTo>
                    <a:pt x="87654" y="115038"/>
                  </a:lnTo>
                  <a:lnTo>
                    <a:pt x="95650" y="95924"/>
                  </a:lnTo>
                  <a:lnTo>
                    <a:pt x="102375" y="40148"/>
                  </a:lnTo>
                  <a:lnTo>
                    <a:pt x="104606" y="40073"/>
                  </a:lnTo>
                  <a:lnTo>
                    <a:pt x="110204" y="49348"/>
                  </a:lnTo>
                  <a:lnTo>
                    <a:pt x="122272" y="73130"/>
                  </a:lnTo>
                  <a:lnTo>
                    <a:pt x="137942" y="88217"/>
                  </a:lnTo>
                  <a:lnTo>
                    <a:pt x="153486" y="96481"/>
                  </a:lnTo>
                  <a:lnTo>
                    <a:pt x="175747" y="10309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3841284" y="3803714"/>
              <a:ext cx="149017" cy="127346"/>
            </a:xfrm>
            <a:custGeom>
              <a:avLst/>
              <a:gdLst/>
              <a:ahLst/>
              <a:cxnLst/>
              <a:rect l="0" t="0" r="0" b="0"/>
              <a:pathLst>
                <a:path w="149017" h="127346">
                  <a:moveTo>
                    <a:pt x="85845" y="18130"/>
                  </a:moveTo>
                  <a:lnTo>
                    <a:pt x="74667" y="6952"/>
                  </a:lnTo>
                  <a:lnTo>
                    <a:pt x="56700" y="1464"/>
                  </a:lnTo>
                  <a:lnTo>
                    <a:pt x="45358" y="0"/>
                  </a:lnTo>
                  <a:lnTo>
                    <a:pt x="26517" y="4613"/>
                  </a:lnTo>
                  <a:lnTo>
                    <a:pt x="18217" y="9119"/>
                  </a:lnTo>
                  <a:lnTo>
                    <a:pt x="5875" y="26603"/>
                  </a:lnTo>
                  <a:lnTo>
                    <a:pt x="946" y="37817"/>
                  </a:lnTo>
                  <a:lnTo>
                    <a:pt x="0" y="48802"/>
                  </a:lnTo>
                  <a:lnTo>
                    <a:pt x="5188" y="70367"/>
                  </a:lnTo>
                  <a:lnTo>
                    <a:pt x="21263" y="96649"/>
                  </a:lnTo>
                  <a:lnTo>
                    <a:pt x="40374" y="108789"/>
                  </a:lnTo>
                  <a:lnTo>
                    <a:pt x="85182" y="126115"/>
                  </a:lnTo>
                  <a:lnTo>
                    <a:pt x="106607" y="127345"/>
                  </a:lnTo>
                  <a:lnTo>
                    <a:pt x="149016" y="12341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047405" y="3590217"/>
              <a:ext cx="27124" cy="326385"/>
            </a:xfrm>
            <a:custGeom>
              <a:avLst/>
              <a:gdLst/>
              <a:ahLst/>
              <a:cxnLst/>
              <a:rect l="0" t="0" r="0" b="0"/>
              <a:pathLst>
                <a:path w="27124" h="326385">
                  <a:moveTo>
                    <a:pt x="6066" y="0"/>
                  </a:moveTo>
                  <a:lnTo>
                    <a:pt x="0" y="43197"/>
                  </a:lnTo>
                  <a:lnTo>
                    <a:pt x="3749" y="98197"/>
                  </a:lnTo>
                  <a:lnTo>
                    <a:pt x="6549" y="155438"/>
                  </a:lnTo>
                  <a:lnTo>
                    <a:pt x="14264" y="214238"/>
                  </a:lnTo>
                  <a:lnTo>
                    <a:pt x="21724" y="275895"/>
                  </a:lnTo>
                  <a:lnTo>
                    <a:pt x="27123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3958715" y="3712433"/>
              <a:ext cx="221099" cy="25184"/>
            </a:xfrm>
            <a:custGeom>
              <a:avLst/>
              <a:gdLst/>
              <a:ahLst/>
              <a:cxnLst/>
              <a:rect l="0" t="0" r="0" b="0"/>
              <a:pathLst>
                <a:path w="221099" h="25184">
                  <a:moveTo>
                    <a:pt x="221098" y="14655"/>
                  </a:moveTo>
                  <a:lnTo>
                    <a:pt x="177136" y="0"/>
                  </a:lnTo>
                  <a:lnTo>
                    <a:pt x="141262" y="1084"/>
                  </a:lnTo>
                  <a:lnTo>
                    <a:pt x="79983" y="10761"/>
                  </a:lnTo>
                  <a:lnTo>
                    <a:pt x="27844" y="17006"/>
                  </a:lnTo>
                  <a:lnTo>
                    <a:pt x="0" y="251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4232455" y="3821844"/>
              <a:ext cx="21059" cy="105286"/>
            </a:xfrm>
            <a:custGeom>
              <a:avLst/>
              <a:gdLst/>
              <a:ahLst/>
              <a:cxnLst/>
              <a:rect l="0" t="0" r="0" b="0"/>
              <a:pathLst>
                <a:path w="21059" h="105286">
                  <a:moveTo>
                    <a:pt x="0" y="0"/>
                  </a:moveTo>
                  <a:lnTo>
                    <a:pt x="14655" y="58617"/>
                  </a:lnTo>
                  <a:lnTo>
                    <a:pt x="21058" y="1052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4274570" y="371655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4363129" y="3748145"/>
              <a:ext cx="150699" cy="195672"/>
            </a:xfrm>
            <a:custGeom>
              <a:avLst/>
              <a:gdLst/>
              <a:ahLst/>
              <a:cxnLst/>
              <a:rect l="0" t="0" r="0" b="0"/>
              <a:pathLst>
                <a:path w="150699" h="195672">
                  <a:moveTo>
                    <a:pt x="90425" y="31585"/>
                  </a:moveTo>
                  <a:lnTo>
                    <a:pt x="37398" y="46240"/>
                  </a:lnTo>
                  <a:lnTo>
                    <a:pt x="19674" y="59155"/>
                  </a:lnTo>
                  <a:lnTo>
                    <a:pt x="11672" y="67513"/>
                  </a:lnTo>
                  <a:lnTo>
                    <a:pt x="2782" y="89277"/>
                  </a:lnTo>
                  <a:lnTo>
                    <a:pt x="0" y="113378"/>
                  </a:lnTo>
                  <a:lnTo>
                    <a:pt x="2663" y="135788"/>
                  </a:lnTo>
                  <a:lnTo>
                    <a:pt x="10866" y="154327"/>
                  </a:lnTo>
                  <a:lnTo>
                    <a:pt x="35195" y="185292"/>
                  </a:lnTo>
                  <a:lnTo>
                    <a:pt x="54960" y="193486"/>
                  </a:lnTo>
                  <a:lnTo>
                    <a:pt x="66781" y="195671"/>
                  </a:lnTo>
                  <a:lnTo>
                    <a:pt x="89275" y="191860"/>
                  </a:lnTo>
                  <a:lnTo>
                    <a:pt x="109801" y="181197"/>
                  </a:lnTo>
                  <a:lnTo>
                    <a:pt x="126723" y="164760"/>
                  </a:lnTo>
                  <a:lnTo>
                    <a:pt x="143814" y="135775"/>
                  </a:lnTo>
                  <a:lnTo>
                    <a:pt x="150698" y="99371"/>
                  </a:lnTo>
                  <a:lnTo>
                    <a:pt x="144618" y="46318"/>
                  </a:lnTo>
                  <a:lnTo>
                    <a:pt x="13253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4579896" y="3745112"/>
              <a:ext cx="200043" cy="187921"/>
            </a:xfrm>
            <a:custGeom>
              <a:avLst/>
              <a:gdLst/>
              <a:ahLst/>
              <a:cxnLst/>
              <a:rect l="0" t="0" r="0" b="0"/>
              <a:pathLst>
                <a:path w="200043" h="187921">
                  <a:moveTo>
                    <a:pt x="0" y="97789"/>
                  </a:moveTo>
                  <a:lnTo>
                    <a:pt x="23719" y="156406"/>
                  </a:lnTo>
                  <a:lnTo>
                    <a:pt x="42163" y="187920"/>
                  </a:lnTo>
                  <a:lnTo>
                    <a:pt x="31249" y="163296"/>
                  </a:lnTo>
                  <a:lnTo>
                    <a:pt x="15163" y="107455"/>
                  </a:lnTo>
                  <a:lnTo>
                    <a:pt x="13072" y="69588"/>
                  </a:lnTo>
                  <a:lnTo>
                    <a:pt x="16728" y="46651"/>
                  </a:lnTo>
                  <a:lnTo>
                    <a:pt x="25372" y="27878"/>
                  </a:lnTo>
                  <a:lnTo>
                    <a:pt x="30953" y="19596"/>
                  </a:lnTo>
                  <a:lnTo>
                    <a:pt x="46512" y="7275"/>
                  </a:lnTo>
                  <a:lnTo>
                    <a:pt x="55575" y="2351"/>
                  </a:lnTo>
                  <a:lnTo>
                    <a:pt x="75003" y="0"/>
                  </a:lnTo>
                  <a:lnTo>
                    <a:pt x="95336" y="4025"/>
                  </a:lnTo>
                  <a:lnTo>
                    <a:pt x="116071" y="13612"/>
                  </a:lnTo>
                  <a:lnTo>
                    <a:pt x="130746" y="28792"/>
                  </a:lnTo>
                  <a:lnTo>
                    <a:pt x="168842" y="90793"/>
                  </a:lnTo>
                  <a:lnTo>
                    <a:pt x="196031" y="154107"/>
                  </a:lnTo>
                  <a:lnTo>
                    <a:pt x="200042" y="1714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7" name="Freeform 146"/>
          <p:cNvSpPr/>
          <p:nvPr/>
        </p:nvSpPr>
        <p:spPr>
          <a:xfrm>
            <a:off x="863336" y="2905865"/>
            <a:ext cx="452727" cy="421141"/>
          </a:xfrm>
          <a:custGeom>
            <a:avLst/>
            <a:gdLst/>
            <a:ahLst/>
            <a:cxnLst/>
            <a:rect l="0" t="0" r="0" b="0"/>
            <a:pathLst>
              <a:path w="452727" h="421141">
                <a:moveTo>
                  <a:pt x="226363" y="0"/>
                </a:moveTo>
                <a:lnTo>
                  <a:pt x="281595" y="160258"/>
                </a:lnTo>
                <a:lnTo>
                  <a:pt x="452726" y="160258"/>
                </a:lnTo>
                <a:lnTo>
                  <a:pt x="315761" y="260882"/>
                </a:lnTo>
                <a:lnTo>
                  <a:pt x="365138" y="421140"/>
                </a:lnTo>
                <a:lnTo>
                  <a:pt x="226363" y="326187"/>
                </a:lnTo>
                <a:lnTo>
                  <a:pt x="87588" y="421140"/>
                </a:lnTo>
                <a:lnTo>
                  <a:pt x="136965" y="260882"/>
                </a:lnTo>
                <a:lnTo>
                  <a:pt x="0" y="160258"/>
                </a:lnTo>
                <a:lnTo>
                  <a:pt x="171131" y="160258"/>
                </a:lnTo>
                <a:close/>
              </a:path>
            </a:pathLst>
          </a:custGeom>
          <a:solidFill>
            <a:srgbClr val="FFD700"/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Freeform 147"/>
          <p:cNvSpPr/>
          <p:nvPr/>
        </p:nvSpPr>
        <p:spPr>
          <a:xfrm>
            <a:off x="4986165" y="3596074"/>
            <a:ext cx="452726" cy="379027"/>
          </a:xfrm>
          <a:custGeom>
            <a:avLst/>
            <a:gdLst/>
            <a:ahLst/>
            <a:cxnLst/>
            <a:rect l="0" t="0" r="0" b="0"/>
            <a:pathLst>
              <a:path w="452726" h="379027">
                <a:moveTo>
                  <a:pt x="226362" y="0"/>
                </a:moveTo>
                <a:lnTo>
                  <a:pt x="281595" y="144232"/>
                </a:lnTo>
                <a:lnTo>
                  <a:pt x="452725" y="144232"/>
                </a:lnTo>
                <a:lnTo>
                  <a:pt x="315760" y="234794"/>
                </a:lnTo>
                <a:lnTo>
                  <a:pt x="365138" y="379026"/>
                </a:lnTo>
                <a:lnTo>
                  <a:pt x="226362" y="293568"/>
                </a:lnTo>
                <a:lnTo>
                  <a:pt x="87587" y="379026"/>
                </a:lnTo>
                <a:lnTo>
                  <a:pt x="136964" y="234794"/>
                </a:lnTo>
                <a:lnTo>
                  <a:pt x="0" y="144232"/>
                </a:lnTo>
                <a:lnTo>
                  <a:pt x="171130" y="144232"/>
                </a:lnTo>
                <a:close/>
              </a:path>
            </a:pathLst>
          </a:custGeom>
          <a:solidFill>
            <a:srgbClr val="FFD700"/>
          </a:solidFill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693743" y="252683"/>
            <a:ext cx="924791" cy="758168"/>
            <a:chOff x="693743" y="252683"/>
            <a:chExt cx="924791" cy="758168"/>
          </a:xfrm>
        </p:grpSpPr>
        <p:sp>
          <p:nvSpPr>
            <p:cNvPr id="2" name="Freeform 1"/>
            <p:cNvSpPr/>
            <p:nvPr/>
          </p:nvSpPr>
          <p:spPr>
            <a:xfrm>
              <a:off x="693743" y="444763"/>
              <a:ext cx="483128" cy="532646"/>
            </a:xfrm>
            <a:custGeom>
              <a:avLst/>
              <a:gdLst/>
              <a:ahLst/>
              <a:cxnLst/>
              <a:rect l="0" t="0" r="0" b="0"/>
              <a:pathLst>
                <a:path w="483128" h="532646">
                  <a:moveTo>
                    <a:pt x="169593" y="18490"/>
                  </a:moveTo>
                  <a:lnTo>
                    <a:pt x="116566" y="33145"/>
                  </a:lnTo>
                  <a:lnTo>
                    <a:pt x="98842" y="46060"/>
                  </a:lnTo>
                  <a:lnTo>
                    <a:pt x="38687" y="106071"/>
                  </a:lnTo>
                  <a:lnTo>
                    <a:pt x="20166" y="120196"/>
                  </a:lnTo>
                  <a:lnTo>
                    <a:pt x="12653" y="121389"/>
                  </a:lnTo>
                  <a:lnTo>
                    <a:pt x="6475" y="118675"/>
                  </a:lnTo>
                  <a:lnTo>
                    <a:pt x="1186" y="113356"/>
                  </a:lnTo>
                  <a:lnTo>
                    <a:pt x="0" y="107471"/>
                  </a:lnTo>
                  <a:lnTo>
                    <a:pt x="1549" y="101207"/>
                  </a:lnTo>
                  <a:lnTo>
                    <a:pt x="14907" y="81214"/>
                  </a:lnTo>
                  <a:lnTo>
                    <a:pt x="40382" y="53497"/>
                  </a:lnTo>
                  <a:lnTo>
                    <a:pt x="94707" y="26812"/>
                  </a:lnTo>
                  <a:lnTo>
                    <a:pt x="143363" y="6096"/>
                  </a:lnTo>
                  <a:lnTo>
                    <a:pt x="184178" y="0"/>
                  </a:lnTo>
                  <a:lnTo>
                    <a:pt x="245560" y="9224"/>
                  </a:lnTo>
                  <a:lnTo>
                    <a:pt x="270037" y="16712"/>
                  </a:lnTo>
                  <a:lnTo>
                    <a:pt x="288714" y="27838"/>
                  </a:lnTo>
                  <a:lnTo>
                    <a:pt x="301695" y="43702"/>
                  </a:lnTo>
                  <a:lnTo>
                    <a:pt x="319560" y="82482"/>
                  </a:lnTo>
                  <a:lnTo>
                    <a:pt x="320863" y="106203"/>
                  </a:lnTo>
                  <a:lnTo>
                    <a:pt x="312168" y="153969"/>
                  </a:lnTo>
                  <a:lnTo>
                    <a:pt x="299640" y="172680"/>
                  </a:lnTo>
                  <a:lnTo>
                    <a:pt x="263002" y="203755"/>
                  </a:lnTo>
                  <a:lnTo>
                    <a:pt x="201061" y="237478"/>
                  </a:lnTo>
                  <a:lnTo>
                    <a:pt x="158380" y="246372"/>
                  </a:lnTo>
                  <a:lnTo>
                    <a:pt x="150419" y="245281"/>
                  </a:lnTo>
                  <a:lnTo>
                    <a:pt x="147452" y="242214"/>
                  </a:lnTo>
                  <a:lnTo>
                    <a:pt x="147813" y="237829"/>
                  </a:lnTo>
                  <a:lnTo>
                    <a:pt x="152734" y="233737"/>
                  </a:lnTo>
                  <a:lnTo>
                    <a:pt x="170679" y="226069"/>
                  </a:lnTo>
                  <a:lnTo>
                    <a:pt x="212679" y="226354"/>
                  </a:lnTo>
                  <a:lnTo>
                    <a:pt x="262168" y="233848"/>
                  </a:lnTo>
                  <a:lnTo>
                    <a:pt x="322887" y="248030"/>
                  </a:lnTo>
                  <a:lnTo>
                    <a:pt x="376822" y="272149"/>
                  </a:lnTo>
                  <a:lnTo>
                    <a:pt x="439921" y="313374"/>
                  </a:lnTo>
                  <a:lnTo>
                    <a:pt x="454686" y="328534"/>
                  </a:lnTo>
                  <a:lnTo>
                    <a:pt x="477613" y="377081"/>
                  </a:lnTo>
                  <a:lnTo>
                    <a:pt x="483127" y="413818"/>
                  </a:lnTo>
                  <a:lnTo>
                    <a:pt x="478177" y="437517"/>
                  </a:lnTo>
                  <a:lnTo>
                    <a:pt x="455936" y="481327"/>
                  </a:lnTo>
                  <a:lnTo>
                    <a:pt x="436457" y="496377"/>
                  </a:lnTo>
                  <a:lnTo>
                    <a:pt x="379474" y="525569"/>
                  </a:lnTo>
                  <a:lnTo>
                    <a:pt x="323572" y="532645"/>
                  </a:lnTo>
                  <a:lnTo>
                    <a:pt x="267729" y="528453"/>
                  </a:lnTo>
                  <a:lnTo>
                    <a:pt x="222903" y="515191"/>
                  </a:lnTo>
                  <a:lnTo>
                    <a:pt x="183373" y="491254"/>
                  </a:lnTo>
                  <a:lnTo>
                    <a:pt x="148536" y="46068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484518" y="252683"/>
              <a:ext cx="10529" cy="189514"/>
            </a:xfrm>
            <a:custGeom>
              <a:avLst/>
              <a:gdLst/>
              <a:ahLst/>
              <a:cxnLst/>
              <a:rect l="0" t="0" r="0" b="0"/>
              <a:pathLst>
                <a:path w="10529" h="189514">
                  <a:moveTo>
                    <a:pt x="10528" y="0"/>
                  </a:moveTo>
                  <a:lnTo>
                    <a:pt x="2195" y="37478"/>
                  </a:lnTo>
                  <a:lnTo>
                    <a:pt x="433" y="88902"/>
                  </a:lnTo>
                  <a:lnTo>
                    <a:pt x="85" y="14901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316062" y="536953"/>
              <a:ext cx="294799" cy="52643"/>
            </a:xfrm>
            <a:custGeom>
              <a:avLst/>
              <a:gdLst/>
              <a:ahLst/>
              <a:cxnLst/>
              <a:rect l="0" t="0" r="0" b="0"/>
              <a:pathLst>
                <a:path w="294799" h="52643">
                  <a:moveTo>
                    <a:pt x="294798" y="0"/>
                  </a:moveTo>
                  <a:lnTo>
                    <a:pt x="239753" y="17958"/>
                  </a:lnTo>
                  <a:lnTo>
                    <a:pt x="185225" y="28547"/>
                  </a:lnTo>
                  <a:lnTo>
                    <a:pt x="129654" y="36574"/>
                  </a:lnTo>
                  <a:lnTo>
                    <a:pt x="77646" y="42189"/>
                  </a:lnTo>
                  <a:lnTo>
                    <a:pt x="32365" y="50231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460802" y="628594"/>
              <a:ext cx="157732" cy="382257"/>
            </a:xfrm>
            <a:custGeom>
              <a:avLst/>
              <a:gdLst/>
              <a:ahLst/>
              <a:cxnLst/>
              <a:rect l="0" t="0" r="0" b="0"/>
              <a:pathLst>
                <a:path w="157732" h="382257">
                  <a:moveTo>
                    <a:pt x="139529" y="76815"/>
                  </a:moveTo>
                  <a:lnTo>
                    <a:pt x="110221" y="111712"/>
                  </a:lnTo>
                  <a:lnTo>
                    <a:pt x="83885" y="171862"/>
                  </a:lnTo>
                  <a:lnTo>
                    <a:pt x="65897" y="227372"/>
                  </a:lnTo>
                  <a:lnTo>
                    <a:pt x="51805" y="280990"/>
                  </a:lnTo>
                  <a:lnTo>
                    <a:pt x="40096" y="328235"/>
                  </a:lnTo>
                  <a:lnTo>
                    <a:pt x="41914" y="349994"/>
                  </a:lnTo>
                  <a:lnTo>
                    <a:pt x="49741" y="368244"/>
                  </a:lnTo>
                  <a:lnTo>
                    <a:pt x="55104" y="376386"/>
                  </a:lnTo>
                  <a:lnTo>
                    <a:pt x="62189" y="380644"/>
                  </a:lnTo>
                  <a:lnTo>
                    <a:pt x="79419" y="382256"/>
                  </a:lnTo>
                  <a:lnTo>
                    <a:pt x="108851" y="376586"/>
                  </a:lnTo>
                  <a:lnTo>
                    <a:pt x="126284" y="364464"/>
                  </a:lnTo>
                  <a:lnTo>
                    <a:pt x="134209" y="356319"/>
                  </a:lnTo>
                  <a:lnTo>
                    <a:pt x="150951" y="316908"/>
                  </a:lnTo>
                  <a:lnTo>
                    <a:pt x="157731" y="273776"/>
                  </a:lnTo>
                  <a:lnTo>
                    <a:pt x="154151" y="236949"/>
                  </a:lnTo>
                  <a:lnTo>
                    <a:pt x="145638" y="217786"/>
                  </a:lnTo>
                  <a:lnTo>
                    <a:pt x="100666" y="164792"/>
                  </a:lnTo>
                  <a:lnTo>
                    <a:pt x="41054" y="115433"/>
                  </a:lnTo>
                  <a:lnTo>
                    <a:pt x="14425" y="93197"/>
                  </a:lnTo>
                  <a:lnTo>
                    <a:pt x="2819" y="74737"/>
                  </a:lnTo>
                  <a:lnTo>
                    <a:pt x="0" y="54834"/>
                  </a:lnTo>
                  <a:lnTo>
                    <a:pt x="3817" y="35460"/>
                  </a:lnTo>
                  <a:lnTo>
                    <a:pt x="13312" y="19051"/>
                  </a:lnTo>
                  <a:lnTo>
                    <a:pt x="28450" y="7078"/>
                  </a:lnTo>
                  <a:lnTo>
                    <a:pt x="37401" y="2248"/>
                  </a:lnTo>
                  <a:lnTo>
                    <a:pt x="56704" y="0"/>
                  </a:lnTo>
                  <a:lnTo>
                    <a:pt x="114194" y="11111"/>
                  </a:lnTo>
                  <a:lnTo>
                    <a:pt x="150058" y="2417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63253" y="2142224"/>
            <a:ext cx="698222" cy="318735"/>
            <a:chOff x="463253" y="2142224"/>
            <a:chExt cx="698222" cy="318735"/>
          </a:xfrm>
        </p:grpSpPr>
        <p:sp>
          <p:nvSpPr>
            <p:cNvPr id="7" name="Freeform 6"/>
            <p:cNvSpPr/>
            <p:nvPr/>
          </p:nvSpPr>
          <p:spPr>
            <a:xfrm>
              <a:off x="463253" y="2274155"/>
              <a:ext cx="168457" cy="1"/>
            </a:xfrm>
            <a:custGeom>
              <a:avLst/>
              <a:gdLst/>
              <a:ahLst/>
              <a:cxnLst/>
              <a:rect l="0" t="0" r="0" b="0"/>
              <a:pathLst>
                <a:path w="168457" h="1">
                  <a:moveTo>
                    <a:pt x="168456" y="0"/>
                  </a:moveTo>
                  <a:lnTo>
                    <a:pt x="109840" y="0"/>
                  </a:lnTo>
                  <a:lnTo>
                    <a:pt x="496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769785" y="2142224"/>
              <a:ext cx="391690" cy="318735"/>
            </a:xfrm>
            <a:custGeom>
              <a:avLst/>
              <a:gdLst/>
              <a:ahLst/>
              <a:cxnLst/>
              <a:rect l="0" t="0" r="0" b="0"/>
              <a:pathLst>
                <a:path w="391690" h="318735">
                  <a:moveTo>
                    <a:pt x="167251" y="5589"/>
                  </a:moveTo>
                  <a:lnTo>
                    <a:pt x="150483" y="0"/>
                  </a:lnTo>
                  <a:lnTo>
                    <a:pt x="132892" y="375"/>
                  </a:lnTo>
                  <a:lnTo>
                    <a:pt x="113376" y="5611"/>
                  </a:lnTo>
                  <a:lnTo>
                    <a:pt x="75370" y="28037"/>
                  </a:lnTo>
                  <a:lnTo>
                    <a:pt x="30633" y="72002"/>
                  </a:lnTo>
                  <a:lnTo>
                    <a:pt x="17624" y="92428"/>
                  </a:lnTo>
                  <a:lnTo>
                    <a:pt x="4894" y="130235"/>
                  </a:lnTo>
                  <a:lnTo>
                    <a:pt x="0" y="184932"/>
                  </a:lnTo>
                  <a:lnTo>
                    <a:pt x="1670" y="210469"/>
                  </a:lnTo>
                  <a:lnTo>
                    <a:pt x="28174" y="259141"/>
                  </a:lnTo>
                  <a:lnTo>
                    <a:pt x="53903" y="284527"/>
                  </a:lnTo>
                  <a:lnTo>
                    <a:pt x="104405" y="309751"/>
                  </a:lnTo>
                  <a:lnTo>
                    <a:pt x="127621" y="316247"/>
                  </a:lnTo>
                  <a:lnTo>
                    <a:pt x="171236" y="318734"/>
                  </a:lnTo>
                  <a:lnTo>
                    <a:pt x="208596" y="311412"/>
                  </a:lnTo>
                  <a:lnTo>
                    <a:pt x="270817" y="281981"/>
                  </a:lnTo>
                  <a:lnTo>
                    <a:pt x="329967" y="240650"/>
                  </a:lnTo>
                  <a:lnTo>
                    <a:pt x="374115" y="183951"/>
                  </a:lnTo>
                  <a:lnTo>
                    <a:pt x="389721" y="152804"/>
                  </a:lnTo>
                  <a:lnTo>
                    <a:pt x="391689" y="128730"/>
                  </a:lnTo>
                  <a:lnTo>
                    <a:pt x="383420" y="80736"/>
                  </a:lnTo>
                  <a:lnTo>
                    <a:pt x="368301" y="53721"/>
                  </a:lnTo>
                  <a:lnTo>
                    <a:pt x="349004" y="30899"/>
                  </a:lnTo>
                  <a:lnTo>
                    <a:pt x="322879" y="14908"/>
                  </a:lnTo>
                  <a:lnTo>
                    <a:pt x="287322" y="8350"/>
                  </a:lnTo>
                  <a:lnTo>
                    <a:pt x="252740" y="11996"/>
                  </a:lnTo>
                  <a:lnTo>
                    <a:pt x="219893" y="2664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295005" y="2025926"/>
            <a:ext cx="822135" cy="414380"/>
            <a:chOff x="1295005" y="2025926"/>
            <a:chExt cx="822135" cy="414380"/>
          </a:xfrm>
        </p:grpSpPr>
        <p:sp>
          <p:nvSpPr>
            <p:cNvPr id="10" name="Freeform 9"/>
            <p:cNvSpPr/>
            <p:nvPr/>
          </p:nvSpPr>
          <p:spPr>
            <a:xfrm>
              <a:off x="1295005" y="241102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491167" y="2091323"/>
              <a:ext cx="277621" cy="348983"/>
            </a:xfrm>
            <a:custGeom>
              <a:avLst/>
              <a:gdLst/>
              <a:ahLst/>
              <a:cxnLst/>
              <a:rect l="0" t="0" r="0" b="0"/>
              <a:pathLst>
                <a:path w="277621" h="348983">
                  <a:moveTo>
                    <a:pt x="35465" y="56490"/>
                  </a:moveTo>
                  <a:lnTo>
                    <a:pt x="24286" y="67668"/>
                  </a:lnTo>
                  <a:lnTo>
                    <a:pt x="22163" y="67452"/>
                  </a:lnTo>
                  <a:lnTo>
                    <a:pt x="21918" y="63798"/>
                  </a:lnTo>
                  <a:lnTo>
                    <a:pt x="25934" y="50379"/>
                  </a:lnTo>
                  <a:lnTo>
                    <a:pt x="35518" y="32717"/>
                  </a:lnTo>
                  <a:lnTo>
                    <a:pt x="50696" y="19408"/>
                  </a:lnTo>
                  <a:lnTo>
                    <a:pt x="89036" y="1332"/>
                  </a:lnTo>
                  <a:lnTo>
                    <a:pt x="109577" y="0"/>
                  </a:lnTo>
                  <a:lnTo>
                    <a:pt x="151360" y="8677"/>
                  </a:lnTo>
                  <a:lnTo>
                    <a:pt x="177299" y="23866"/>
                  </a:lnTo>
                  <a:lnTo>
                    <a:pt x="199802" y="48773"/>
                  </a:lnTo>
                  <a:lnTo>
                    <a:pt x="215698" y="78380"/>
                  </a:lnTo>
                  <a:lnTo>
                    <a:pt x="227817" y="120558"/>
                  </a:lnTo>
                  <a:lnTo>
                    <a:pt x="227639" y="158921"/>
                  </a:lnTo>
                  <a:lnTo>
                    <a:pt x="213875" y="222375"/>
                  </a:lnTo>
                  <a:lnTo>
                    <a:pt x="206005" y="243690"/>
                  </a:lnTo>
                  <a:lnTo>
                    <a:pt x="161518" y="306638"/>
                  </a:lnTo>
                  <a:lnTo>
                    <a:pt x="146471" y="320915"/>
                  </a:lnTo>
                  <a:lnTo>
                    <a:pt x="98003" y="343504"/>
                  </a:lnTo>
                  <a:lnTo>
                    <a:pt x="61273" y="348982"/>
                  </a:lnTo>
                  <a:lnTo>
                    <a:pt x="40696" y="344024"/>
                  </a:lnTo>
                  <a:lnTo>
                    <a:pt x="31933" y="339426"/>
                  </a:lnTo>
                  <a:lnTo>
                    <a:pt x="19077" y="324959"/>
                  </a:lnTo>
                  <a:lnTo>
                    <a:pt x="1292" y="287076"/>
                  </a:lnTo>
                  <a:lnTo>
                    <a:pt x="0" y="266597"/>
                  </a:lnTo>
                  <a:lnTo>
                    <a:pt x="1293" y="256223"/>
                  </a:lnTo>
                  <a:lnTo>
                    <a:pt x="6834" y="246967"/>
                  </a:lnTo>
                  <a:lnTo>
                    <a:pt x="25470" y="230444"/>
                  </a:lnTo>
                  <a:lnTo>
                    <a:pt x="35820" y="226271"/>
                  </a:lnTo>
                  <a:lnTo>
                    <a:pt x="56680" y="224755"/>
                  </a:lnTo>
                  <a:lnTo>
                    <a:pt x="117518" y="236374"/>
                  </a:lnTo>
                  <a:lnTo>
                    <a:pt x="172049" y="253140"/>
                  </a:lnTo>
                  <a:lnTo>
                    <a:pt x="217512" y="263964"/>
                  </a:lnTo>
                  <a:lnTo>
                    <a:pt x="277620" y="26706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29893" y="2025926"/>
              <a:ext cx="187247" cy="386798"/>
            </a:xfrm>
            <a:custGeom>
              <a:avLst/>
              <a:gdLst/>
              <a:ahLst/>
              <a:cxnLst/>
              <a:rect l="0" t="0" r="0" b="0"/>
              <a:pathLst>
                <a:path w="187247" h="386798">
                  <a:moveTo>
                    <a:pt x="154749" y="111359"/>
                  </a:moveTo>
                  <a:lnTo>
                    <a:pt x="99662" y="166446"/>
                  </a:lnTo>
                  <a:lnTo>
                    <a:pt x="75386" y="196311"/>
                  </a:lnTo>
                  <a:lnTo>
                    <a:pt x="54628" y="252315"/>
                  </a:lnTo>
                  <a:lnTo>
                    <a:pt x="45275" y="288434"/>
                  </a:lnTo>
                  <a:lnTo>
                    <a:pt x="51410" y="332080"/>
                  </a:lnTo>
                  <a:lnTo>
                    <a:pt x="54271" y="342734"/>
                  </a:lnTo>
                  <a:lnTo>
                    <a:pt x="66808" y="360811"/>
                  </a:lnTo>
                  <a:lnTo>
                    <a:pt x="84079" y="375475"/>
                  </a:lnTo>
                  <a:lnTo>
                    <a:pt x="103453" y="385891"/>
                  </a:lnTo>
                  <a:lnTo>
                    <a:pt x="113533" y="386797"/>
                  </a:lnTo>
                  <a:lnTo>
                    <a:pt x="134091" y="381565"/>
                  </a:lnTo>
                  <a:lnTo>
                    <a:pt x="159806" y="365465"/>
                  </a:lnTo>
                  <a:lnTo>
                    <a:pt x="182244" y="340287"/>
                  </a:lnTo>
                  <a:lnTo>
                    <a:pt x="187246" y="317610"/>
                  </a:lnTo>
                  <a:lnTo>
                    <a:pt x="184400" y="291933"/>
                  </a:lnTo>
                  <a:lnTo>
                    <a:pt x="169644" y="253509"/>
                  </a:lnTo>
                  <a:lnTo>
                    <a:pt x="136852" y="210782"/>
                  </a:lnTo>
                  <a:lnTo>
                    <a:pt x="80403" y="167612"/>
                  </a:lnTo>
                  <a:lnTo>
                    <a:pt x="19205" y="117214"/>
                  </a:lnTo>
                  <a:lnTo>
                    <a:pt x="7549" y="98753"/>
                  </a:lnTo>
                  <a:lnTo>
                    <a:pt x="0" y="63040"/>
                  </a:lnTo>
                  <a:lnTo>
                    <a:pt x="4474" y="42700"/>
                  </a:lnTo>
                  <a:lnTo>
                    <a:pt x="8942" y="34001"/>
                  </a:lnTo>
                  <a:lnTo>
                    <a:pt x="26385" y="18096"/>
                  </a:lnTo>
                  <a:lnTo>
                    <a:pt x="49735" y="5568"/>
                  </a:lnTo>
                  <a:lnTo>
                    <a:pt x="75711" y="0"/>
                  </a:lnTo>
                  <a:lnTo>
                    <a:pt x="111053" y="2454"/>
                  </a:lnTo>
                  <a:lnTo>
                    <a:pt x="129870" y="10704"/>
                  </a:lnTo>
                  <a:lnTo>
                    <a:pt x="161013" y="35064"/>
                  </a:lnTo>
                  <a:lnTo>
                    <a:pt x="177012" y="61067"/>
                  </a:lnTo>
                  <a:lnTo>
                    <a:pt x="179072" y="80818"/>
                  </a:lnTo>
                  <a:lnTo>
                    <a:pt x="176088" y="98955"/>
                  </a:lnTo>
                  <a:lnTo>
                    <a:pt x="165278" y="1218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Freeform 13"/>
          <p:cNvSpPr/>
          <p:nvPr/>
        </p:nvSpPr>
        <p:spPr>
          <a:xfrm>
            <a:off x="1088066" y="3684974"/>
            <a:ext cx="330135" cy="439503"/>
          </a:xfrm>
          <a:custGeom>
            <a:avLst/>
            <a:gdLst/>
            <a:ahLst/>
            <a:cxnLst/>
            <a:rect l="0" t="0" r="0" b="0"/>
            <a:pathLst>
              <a:path w="330135" h="439503">
                <a:moveTo>
                  <a:pt x="259581" y="0"/>
                </a:moveTo>
                <a:lnTo>
                  <a:pt x="200964" y="0"/>
                </a:lnTo>
                <a:lnTo>
                  <a:pt x="144451" y="0"/>
                </a:lnTo>
                <a:lnTo>
                  <a:pt x="90548" y="0"/>
                </a:lnTo>
                <a:lnTo>
                  <a:pt x="29227" y="0"/>
                </a:lnTo>
                <a:lnTo>
                  <a:pt x="14765" y="0"/>
                </a:lnTo>
                <a:lnTo>
                  <a:pt x="6293" y="3509"/>
                </a:lnTo>
                <a:lnTo>
                  <a:pt x="1815" y="9359"/>
                </a:lnTo>
                <a:lnTo>
                  <a:pt x="0" y="16767"/>
                </a:lnTo>
                <a:lnTo>
                  <a:pt x="3034" y="49551"/>
                </a:lnTo>
                <a:lnTo>
                  <a:pt x="21775" y="102551"/>
                </a:lnTo>
                <a:lnTo>
                  <a:pt x="34836" y="158080"/>
                </a:lnTo>
                <a:lnTo>
                  <a:pt x="36862" y="176713"/>
                </a:lnTo>
                <a:lnTo>
                  <a:pt x="37402" y="175130"/>
                </a:lnTo>
                <a:lnTo>
                  <a:pt x="37762" y="169396"/>
                </a:lnTo>
                <a:lnTo>
                  <a:pt x="47521" y="156786"/>
                </a:lnTo>
                <a:lnTo>
                  <a:pt x="63557" y="144551"/>
                </a:lnTo>
                <a:lnTo>
                  <a:pt x="82382" y="135215"/>
                </a:lnTo>
                <a:lnTo>
                  <a:pt x="144927" y="127510"/>
                </a:lnTo>
                <a:lnTo>
                  <a:pt x="171189" y="129200"/>
                </a:lnTo>
                <a:lnTo>
                  <a:pt x="227447" y="150129"/>
                </a:lnTo>
                <a:lnTo>
                  <a:pt x="253829" y="166795"/>
                </a:lnTo>
                <a:lnTo>
                  <a:pt x="303578" y="221877"/>
                </a:lnTo>
                <a:lnTo>
                  <a:pt x="322660" y="264093"/>
                </a:lnTo>
                <a:lnTo>
                  <a:pt x="330134" y="313646"/>
                </a:lnTo>
                <a:lnTo>
                  <a:pt x="326759" y="354194"/>
                </a:lnTo>
                <a:lnTo>
                  <a:pt x="318294" y="374229"/>
                </a:lnTo>
                <a:lnTo>
                  <a:pt x="293796" y="406154"/>
                </a:lnTo>
                <a:lnTo>
                  <a:pt x="267769" y="422288"/>
                </a:lnTo>
                <a:lnTo>
                  <a:pt x="226364" y="437051"/>
                </a:lnTo>
                <a:lnTo>
                  <a:pt x="187868" y="439502"/>
                </a:lnTo>
                <a:lnTo>
                  <a:pt x="124590" y="427342"/>
                </a:lnTo>
                <a:lnTo>
                  <a:pt x="73435" y="410504"/>
                </a:lnTo>
                <a:lnTo>
                  <a:pt x="49011" y="400083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/>
          <p:cNvSpPr/>
          <p:nvPr/>
        </p:nvSpPr>
        <p:spPr>
          <a:xfrm>
            <a:off x="2937450" y="401277"/>
            <a:ext cx="1049128" cy="293604"/>
          </a:xfrm>
          <a:custGeom>
            <a:avLst/>
            <a:gdLst/>
            <a:ahLst/>
            <a:cxnLst/>
            <a:rect l="0" t="0" r="0" b="0"/>
            <a:pathLst>
              <a:path w="1049128" h="293604">
                <a:moveTo>
                  <a:pt x="0" y="146204"/>
                </a:moveTo>
                <a:lnTo>
                  <a:pt x="58617" y="146204"/>
                </a:lnTo>
                <a:lnTo>
                  <a:pt x="113961" y="145035"/>
                </a:lnTo>
                <a:lnTo>
                  <a:pt x="176886" y="137871"/>
                </a:lnTo>
                <a:lnTo>
                  <a:pt x="240311" y="136109"/>
                </a:lnTo>
                <a:lnTo>
                  <a:pt x="301929" y="135762"/>
                </a:lnTo>
                <a:lnTo>
                  <a:pt x="352023" y="135701"/>
                </a:lnTo>
                <a:lnTo>
                  <a:pt x="402741" y="135683"/>
                </a:lnTo>
                <a:lnTo>
                  <a:pt x="462393" y="135677"/>
                </a:lnTo>
                <a:lnTo>
                  <a:pt x="519236" y="141265"/>
                </a:lnTo>
                <a:lnTo>
                  <a:pt x="576694" y="145229"/>
                </a:lnTo>
                <a:lnTo>
                  <a:pt x="640037" y="149131"/>
                </a:lnTo>
                <a:lnTo>
                  <a:pt x="686820" y="154481"/>
                </a:lnTo>
                <a:lnTo>
                  <a:pt x="749441" y="156288"/>
                </a:lnTo>
                <a:lnTo>
                  <a:pt x="806871" y="163881"/>
                </a:lnTo>
                <a:lnTo>
                  <a:pt x="860155" y="169713"/>
                </a:lnTo>
                <a:lnTo>
                  <a:pt x="922796" y="177896"/>
                </a:lnTo>
                <a:lnTo>
                  <a:pt x="984251" y="186715"/>
                </a:lnTo>
                <a:lnTo>
                  <a:pt x="1025245" y="187843"/>
                </a:lnTo>
                <a:lnTo>
                  <a:pt x="1032107" y="185662"/>
                </a:lnTo>
                <a:lnTo>
                  <a:pt x="1034342" y="181868"/>
                </a:lnTo>
                <a:lnTo>
                  <a:pt x="1033492" y="176999"/>
                </a:lnTo>
                <a:lnTo>
                  <a:pt x="1021118" y="158968"/>
                </a:lnTo>
                <a:lnTo>
                  <a:pt x="967685" y="118017"/>
                </a:lnTo>
                <a:lnTo>
                  <a:pt x="905369" y="66940"/>
                </a:lnTo>
                <a:lnTo>
                  <a:pt x="851338" y="23500"/>
                </a:lnTo>
                <a:lnTo>
                  <a:pt x="816253" y="0"/>
                </a:lnTo>
                <a:lnTo>
                  <a:pt x="815570" y="772"/>
                </a:lnTo>
                <a:lnTo>
                  <a:pt x="870623" y="58684"/>
                </a:lnTo>
                <a:lnTo>
                  <a:pt x="927148" y="106189"/>
                </a:lnTo>
                <a:lnTo>
                  <a:pt x="989735" y="152791"/>
                </a:lnTo>
                <a:lnTo>
                  <a:pt x="1047266" y="195299"/>
                </a:lnTo>
                <a:lnTo>
                  <a:pt x="1049127" y="202331"/>
                </a:lnTo>
                <a:lnTo>
                  <a:pt x="1046859" y="209359"/>
                </a:lnTo>
                <a:lnTo>
                  <a:pt x="1041837" y="216383"/>
                </a:lnTo>
                <a:lnTo>
                  <a:pt x="1026898" y="227308"/>
                </a:lnTo>
                <a:lnTo>
                  <a:pt x="965073" y="251215"/>
                </a:lnTo>
                <a:lnTo>
                  <a:pt x="911769" y="265473"/>
                </a:lnTo>
                <a:lnTo>
                  <a:pt x="853624" y="285620"/>
                </a:lnTo>
                <a:lnTo>
                  <a:pt x="831752" y="29360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4748352" y="105284"/>
            <a:ext cx="589597" cy="684085"/>
            <a:chOff x="4748352" y="105284"/>
            <a:chExt cx="589597" cy="684085"/>
          </a:xfrm>
        </p:grpSpPr>
        <p:sp>
          <p:nvSpPr>
            <p:cNvPr id="16" name="Freeform 15"/>
            <p:cNvSpPr/>
            <p:nvPr/>
          </p:nvSpPr>
          <p:spPr>
            <a:xfrm>
              <a:off x="4767239" y="120075"/>
              <a:ext cx="296969" cy="266598"/>
            </a:xfrm>
            <a:custGeom>
              <a:avLst/>
              <a:gdLst/>
              <a:ahLst/>
              <a:cxnLst/>
              <a:rect l="0" t="0" r="0" b="0"/>
              <a:pathLst>
                <a:path w="296969" h="266598">
                  <a:moveTo>
                    <a:pt x="75870" y="6266"/>
                  </a:moveTo>
                  <a:lnTo>
                    <a:pt x="66294" y="30313"/>
                  </a:lnTo>
                  <a:lnTo>
                    <a:pt x="15971" y="86965"/>
                  </a:lnTo>
                  <a:lnTo>
                    <a:pt x="10201" y="88141"/>
                  </a:lnTo>
                  <a:lnTo>
                    <a:pt x="5184" y="85416"/>
                  </a:lnTo>
                  <a:lnTo>
                    <a:pt x="670" y="80090"/>
                  </a:lnTo>
                  <a:lnTo>
                    <a:pt x="0" y="73030"/>
                  </a:lnTo>
                  <a:lnTo>
                    <a:pt x="5495" y="55826"/>
                  </a:lnTo>
                  <a:lnTo>
                    <a:pt x="27332" y="31999"/>
                  </a:lnTo>
                  <a:lnTo>
                    <a:pt x="61618" y="10122"/>
                  </a:lnTo>
                  <a:lnTo>
                    <a:pt x="101413" y="0"/>
                  </a:lnTo>
                  <a:lnTo>
                    <a:pt x="137250" y="2590"/>
                  </a:lnTo>
                  <a:lnTo>
                    <a:pt x="159302" y="13991"/>
                  </a:lnTo>
                  <a:lnTo>
                    <a:pt x="178461" y="30757"/>
                  </a:lnTo>
                  <a:lnTo>
                    <a:pt x="200293" y="70116"/>
                  </a:lnTo>
                  <a:lnTo>
                    <a:pt x="207208" y="91966"/>
                  </a:lnTo>
                  <a:lnTo>
                    <a:pt x="209931" y="129405"/>
                  </a:lnTo>
                  <a:lnTo>
                    <a:pt x="197870" y="184829"/>
                  </a:lnTo>
                  <a:lnTo>
                    <a:pt x="176094" y="226112"/>
                  </a:lnTo>
                  <a:lnTo>
                    <a:pt x="162918" y="242796"/>
                  </a:lnTo>
                  <a:lnTo>
                    <a:pt x="136757" y="259753"/>
                  </a:lnTo>
                  <a:lnTo>
                    <a:pt x="101189" y="266597"/>
                  </a:lnTo>
                  <a:lnTo>
                    <a:pt x="80884" y="261959"/>
                  </a:lnTo>
                  <a:lnTo>
                    <a:pt x="72193" y="257447"/>
                  </a:lnTo>
                  <a:lnTo>
                    <a:pt x="66400" y="249759"/>
                  </a:lnTo>
                  <a:lnTo>
                    <a:pt x="59962" y="228739"/>
                  </a:lnTo>
                  <a:lnTo>
                    <a:pt x="60586" y="218922"/>
                  </a:lnTo>
                  <a:lnTo>
                    <a:pt x="67517" y="201776"/>
                  </a:lnTo>
                  <a:lnTo>
                    <a:pt x="81516" y="189476"/>
                  </a:lnTo>
                  <a:lnTo>
                    <a:pt x="100606" y="181279"/>
                  </a:lnTo>
                  <a:lnTo>
                    <a:pt x="136491" y="177835"/>
                  </a:lnTo>
                  <a:lnTo>
                    <a:pt x="191347" y="189633"/>
                  </a:lnTo>
                  <a:lnTo>
                    <a:pt x="242136" y="194565"/>
                  </a:lnTo>
                  <a:lnTo>
                    <a:pt x="278642" y="194250"/>
                  </a:lnTo>
                  <a:lnTo>
                    <a:pt x="284751" y="192420"/>
                  </a:lnTo>
                  <a:lnTo>
                    <a:pt x="296968" y="18525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42562" y="105284"/>
              <a:ext cx="214179" cy="286738"/>
            </a:xfrm>
            <a:custGeom>
              <a:avLst/>
              <a:gdLst/>
              <a:ahLst/>
              <a:cxnLst/>
              <a:rect l="0" t="0" r="0" b="0"/>
              <a:pathLst>
                <a:path w="214179" h="286738">
                  <a:moveTo>
                    <a:pt x="158515" y="0"/>
                  </a:moveTo>
                  <a:lnTo>
                    <a:pt x="141748" y="11179"/>
                  </a:lnTo>
                  <a:lnTo>
                    <a:pt x="108964" y="18130"/>
                  </a:lnTo>
                  <a:lnTo>
                    <a:pt x="55964" y="20479"/>
                  </a:lnTo>
                  <a:lnTo>
                    <a:pt x="28319" y="20801"/>
                  </a:lnTo>
                  <a:lnTo>
                    <a:pt x="17905" y="24396"/>
                  </a:lnTo>
                  <a:lnTo>
                    <a:pt x="3216" y="37749"/>
                  </a:lnTo>
                  <a:lnTo>
                    <a:pt x="0" y="47393"/>
                  </a:lnTo>
                  <a:lnTo>
                    <a:pt x="1063" y="82153"/>
                  </a:lnTo>
                  <a:lnTo>
                    <a:pt x="15151" y="136598"/>
                  </a:lnTo>
                  <a:lnTo>
                    <a:pt x="19655" y="141368"/>
                  </a:lnTo>
                  <a:lnTo>
                    <a:pt x="24998" y="142209"/>
                  </a:lnTo>
                  <a:lnTo>
                    <a:pt x="66757" y="131508"/>
                  </a:lnTo>
                  <a:lnTo>
                    <a:pt x="117687" y="138585"/>
                  </a:lnTo>
                  <a:lnTo>
                    <a:pt x="155777" y="151027"/>
                  </a:lnTo>
                  <a:lnTo>
                    <a:pt x="194499" y="176192"/>
                  </a:lnTo>
                  <a:lnTo>
                    <a:pt x="211811" y="202334"/>
                  </a:lnTo>
                  <a:lnTo>
                    <a:pt x="214178" y="222118"/>
                  </a:lnTo>
                  <a:lnTo>
                    <a:pt x="210160" y="242609"/>
                  </a:lnTo>
                  <a:lnTo>
                    <a:pt x="200576" y="263414"/>
                  </a:lnTo>
                  <a:lnTo>
                    <a:pt x="182278" y="278120"/>
                  </a:lnTo>
                  <a:lnTo>
                    <a:pt x="170848" y="283680"/>
                  </a:lnTo>
                  <a:lnTo>
                    <a:pt x="142549" y="286737"/>
                  </a:lnTo>
                  <a:lnTo>
                    <a:pt x="87901" y="279168"/>
                  </a:lnTo>
                  <a:lnTo>
                    <a:pt x="42702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748352" y="442196"/>
              <a:ext cx="589597" cy="1"/>
            </a:xfrm>
            <a:custGeom>
              <a:avLst/>
              <a:gdLst/>
              <a:ahLst/>
              <a:cxnLst/>
              <a:rect l="0" t="0" r="0" b="0"/>
              <a:pathLst>
                <a:path w="589597" h="1">
                  <a:moveTo>
                    <a:pt x="589596" y="0"/>
                  </a:moveTo>
                  <a:lnTo>
                    <a:pt x="530979" y="0"/>
                  </a:lnTo>
                  <a:lnTo>
                    <a:pt x="469569" y="0"/>
                  </a:lnTo>
                  <a:lnTo>
                    <a:pt x="411166" y="0"/>
                  </a:lnTo>
                  <a:lnTo>
                    <a:pt x="348980" y="0"/>
                  </a:lnTo>
                  <a:lnTo>
                    <a:pt x="297724" y="0"/>
                  </a:lnTo>
                  <a:lnTo>
                    <a:pt x="236408" y="0"/>
                  </a:lnTo>
                  <a:lnTo>
                    <a:pt x="179235" y="0"/>
                  </a:lnTo>
                  <a:lnTo>
                    <a:pt x="122882" y="0"/>
                  </a:lnTo>
                  <a:lnTo>
                    <a:pt x="59455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903128" y="470661"/>
              <a:ext cx="164374" cy="318708"/>
            </a:xfrm>
            <a:custGeom>
              <a:avLst/>
              <a:gdLst/>
              <a:ahLst/>
              <a:cxnLst/>
              <a:rect l="0" t="0" r="0" b="0"/>
              <a:pathLst>
                <a:path w="164374" h="318708">
                  <a:moveTo>
                    <a:pt x="150551" y="66292"/>
                  </a:moveTo>
                  <a:lnTo>
                    <a:pt x="101052" y="124855"/>
                  </a:lnTo>
                  <a:lnTo>
                    <a:pt x="59271" y="182625"/>
                  </a:lnTo>
                  <a:lnTo>
                    <a:pt x="31841" y="245322"/>
                  </a:lnTo>
                  <a:lnTo>
                    <a:pt x="32059" y="282465"/>
                  </a:lnTo>
                  <a:lnTo>
                    <a:pt x="39786" y="303139"/>
                  </a:lnTo>
                  <a:lnTo>
                    <a:pt x="45122" y="311927"/>
                  </a:lnTo>
                  <a:lnTo>
                    <a:pt x="52189" y="316616"/>
                  </a:lnTo>
                  <a:lnTo>
                    <a:pt x="69399" y="318707"/>
                  </a:lnTo>
                  <a:lnTo>
                    <a:pt x="98820" y="313307"/>
                  </a:lnTo>
                  <a:lnTo>
                    <a:pt x="124174" y="298709"/>
                  </a:lnTo>
                  <a:lnTo>
                    <a:pt x="146505" y="273976"/>
                  </a:lnTo>
                  <a:lnTo>
                    <a:pt x="162350" y="244421"/>
                  </a:lnTo>
                  <a:lnTo>
                    <a:pt x="164373" y="223839"/>
                  </a:lnTo>
                  <a:lnTo>
                    <a:pt x="160204" y="204163"/>
                  </a:lnTo>
                  <a:lnTo>
                    <a:pt x="150551" y="187619"/>
                  </a:lnTo>
                  <a:lnTo>
                    <a:pt x="126374" y="165152"/>
                  </a:lnTo>
                  <a:lnTo>
                    <a:pt x="71638" y="131561"/>
                  </a:lnTo>
                  <a:lnTo>
                    <a:pt x="18811" y="99799"/>
                  </a:lnTo>
                  <a:lnTo>
                    <a:pt x="2202" y="74270"/>
                  </a:lnTo>
                  <a:lnTo>
                    <a:pt x="0" y="54630"/>
                  </a:lnTo>
                  <a:lnTo>
                    <a:pt x="4091" y="35373"/>
                  </a:lnTo>
                  <a:lnTo>
                    <a:pt x="13707" y="19015"/>
                  </a:lnTo>
                  <a:lnTo>
                    <a:pt x="28900" y="7065"/>
                  </a:lnTo>
                  <a:lnTo>
                    <a:pt x="37864" y="2241"/>
                  </a:lnTo>
                  <a:lnTo>
                    <a:pt x="60303" y="0"/>
                  </a:lnTo>
                  <a:lnTo>
                    <a:pt x="83535" y="4074"/>
                  </a:lnTo>
                  <a:lnTo>
                    <a:pt x="101658" y="13683"/>
                  </a:lnTo>
                  <a:lnTo>
                    <a:pt x="111273" y="22633"/>
                  </a:lnTo>
                  <a:lnTo>
                    <a:pt x="118965" y="3470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1" name="Freeform 20"/>
          <p:cNvSpPr/>
          <p:nvPr/>
        </p:nvSpPr>
        <p:spPr>
          <a:xfrm>
            <a:off x="2726880" y="1939752"/>
            <a:ext cx="1155670" cy="323875"/>
          </a:xfrm>
          <a:custGeom>
            <a:avLst/>
            <a:gdLst/>
            <a:ahLst/>
            <a:cxnLst/>
            <a:rect l="0" t="0" r="0" b="0"/>
            <a:pathLst>
              <a:path w="1155670" h="323875">
                <a:moveTo>
                  <a:pt x="0" y="218590"/>
                </a:moveTo>
                <a:lnTo>
                  <a:pt x="54145" y="207137"/>
                </a:lnTo>
                <a:lnTo>
                  <a:pt x="109092" y="199430"/>
                </a:lnTo>
                <a:lnTo>
                  <a:pt x="156586" y="192506"/>
                </a:lnTo>
                <a:lnTo>
                  <a:pt x="207703" y="183045"/>
                </a:lnTo>
                <a:lnTo>
                  <a:pt x="259894" y="172833"/>
                </a:lnTo>
                <a:lnTo>
                  <a:pt x="312402" y="167987"/>
                </a:lnTo>
                <a:lnTo>
                  <a:pt x="375311" y="159115"/>
                </a:lnTo>
                <a:lnTo>
                  <a:pt x="425629" y="156514"/>
                </a:lnTo>
                <a:lnTo>
                  <a:pt x="477582" y="155743"/>
                </a:lnTo>
                <a:lnTo>
                  <a:pt x="530021" y="155515"/>
                </a:lnTo>
                <a:lnTo>
                  <a:pt x="582603" y="155447"/>
                </a:lnTo>
                <a:lnTo>
                  <a:pt x="634058" y="155427"/>
                </a:lnTo>
                <a:lnTo>
                  <a:pt x="693958" y="152301"/>
                </a:lnTo>
                <a:lnTo>
                  <a:pt x="756440" y="146354"/>
                </a:lnTo>
                <a:lnTo>
                  <a:pt x="817872" y="145179"/>
                </a:lnTo>
                <a:lnTo>
                  <a:pt x="866764" y="144976"/>
                </a:lnTo>
                <a:lnTo>
                  <a:pt x="928918" y="144907"/>
                </a:lnTo>
                <a:lnTo>
                  <a:pt x="991585" y="150483"/>
                </a:lnTo>
                <a:lnTo>
                  <a:pt x="1049024" y="154444"/>
                </a:lnTo>
                <a:lnTo>
                  <a:pt x="1077276" y="154985"/>
                </a:lnTo>
                <a:lnTo>
                  <a:pt x="1084342" y="152790"/>
                </a:lnTo>
                <a:lnTo>
                  <a:pt x="1086713" y="148987"/>
                </a:lnTo>
                <a:lnTo>
                  <a:pt x="1085954" y="144112"/>
                </a:lnTo>
                <a:lnTo>
                  <a:pt x="1073707" y="126072"/>
                </a:lnTo>
                <a:lnTo>
                  <a:pt x="1028067" y="63664"/>
                </a:lnTo>
                <a:lnTo>
                  <a:pt x="972124" y="1255"/>
                </a:lnTo>
                <a:lnTo>
                  <a:pt x="969786" y="0"/>
                </a:lnTo>
                <a:lnTo>
                  <a:pt x="973429" y="7965"/>
                </a:lnTo>
                <a:lnTo>
                  <a:pt x="1023138" y="62251"/>
                </a:lnTo>
                <a:lnTo>
                  <a:pt x="1077364" y="116737"/>
                </a:lnTo>
                <a:lnTo>
                  <a:pt x="1106517" y="143567"/>
                </a:lnTo>
                <a:lnTo>
                  <a:pt x="1144689" y="170538"/>
                </a:lnTo>
                <a:lnTo>
                  <a:pt x="1152681" y="179537"/>
                </a:lnTo>
                <a:lnTo>
                  <a:pt x="1155669" y="187875"/>
                </a:lnTo>
                <a:lnTo>
                  <a:pt x="1155321" y="195774"/>
                </a:lnTo>
                <a:lnTo>
                  <a:pt x="1152750" y="203379"/>
                </a:lnTo>
                <a:lnTo>
                  <a:pt x="1140534" y="218069"/>
                </a:lnTo>
                <a:lnTo>
                  <a:pt x="1085627" y="253616"/>
                </a:lnTo>
                <a:lnTo>
                  <a:pt x="1023039" y="283181"/>
                </a:lnTo>
                <a:lnTo>
                  <a:pt x="966762" y="316089"/>
                </a:lnTo>
                <a:lnTo>
                  <a:pt x="947565" y="323874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9" name="Group 28"/>
          <p:cNvGrpSpPr/>
          <p:nvPr/>
        </p:nvGrpSpPr>
        <p:grpSpPr>
          <a:xfrm>
            <a:off x="4558839" y="1626404"/>
            <a:ext cx="813711" cy="632326"/>
            <a:chOff x="4558839" y="1626404"/>
            <a:chExt cx="813711" cy="632326"/>
          </a:xfrm>
        </p:grpSpPr>
        <p:sp>
          <p:nvSpPr>
            <p:cNvPr id="22" name="Freeform 21"/>
            <p:cNvSpPr/>
            <p:nvPr/>
          </p:nvSpPr>
          <p:spPr>
            <a:xfrm>
              <a:off x="4558839" y="2010943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10528"/>
                  </a:moveTo>
                  <a:lnTo>
                    <a:pt x="57197" y="49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832580" y="1660213"/>
              <a:ext cx="221100" cy="242678"/>
            </a:xfrm>
            <a:custGeom>
              <a:avLst/>
              <a:gdLst/>
              <a:ahLst/>
              <a:cxnLst/>
              <a:rect l="0" t="0" r="0" b="0"/>
              <a:pathLst>
                <a:path w="221100" h="242678">
                  <a:moveTo>
                    <a:pt x="0" y="66460"/>
                  </a:moveTo>
                  <a:lnTo>
                    <a:pt x="0" y="44103"/>
                  </a:lnTo>
                  <a:lnTo>
                    <a:pt x="3510" y="36348"/>
                  </a:lnTo>
                  <a:lnTo>
                    <a:pt x="16767" y="24611"/>
                  </a:lnTo>
                  <a:lnTo>
                    <a:pt x="67112" y="3786"/>
                  </a:lnTo>
                  <a:lnTo>
                    <a:pt x="79836" y="111"/>
                  </a:lnTo>
                  <a:lnTo>
                    <a:pt x="90659" y="0"/>
                  </a:lnTo>
                  <a:lnTo>
                    <a:pt x="108923" y="6117"/>
                  </a:lnTo>
                  <a:lnTo>
                    <a:pt x="132359" y="22714"/>
                  </a:lnTo>
                  <a:lnTo>
                    <a:pt x="154121" y="48039"/>
                  </a:lnTo>
                  <a:lnTo>
                    <a:pt x="162085" y="73871"/>
                  </a:lnTo>
                  <a:lnTo>
                    <a:pt x="163449" y="118179"/>
                  </a:lnTo>
                  <a:lnTo>
                    <a:pt x="153429" y="169483"/>
                  </a:lnTo>
                  <a:lnTo>
                    <a:pt x="138007" y="197071"/>
                  </a:lnTo>
                  <a:lnTo>
                    <a:pt x="118620" y="220063"/>
                  </a:lnTo>
                  <a:lnTo>
                    <a:pt x="92468" y="236104"/>
                  </a:lnTo>
                  <a:lnTo>
                    <a:pt x="56904" y="242677"/>
                  </a:lnTo>
                  <a:lnTo>
                    <a:pt x="47295" y="240090"/>
                  </a:lnTo>
                  <a:lnTo>
                    <a:pt x="39719" y="234856"/>
                  </a:lnTo>
                  <a:lnTo>
                    <a:pt x="33498" y="227857"/>
                  </a:lnTo>
                  <a:lnTo>
                    <a:pt x="30521" y="219681"/>
                  </a:lnTo>
                  <a:lnTo>
                    <a:pt x="30332" y="201239"/>
                  </a:lnTo>
                  <a:lnTo>
                    <a:pt x="37268" y="184464"/>
                  </a:lnTo>
                  <a:lnTo>
                    <a:pt x="42393" y="176714"/>
                  </a:lnTo>
                  <a:lnTo>
                    <a:pt x="50488" y="171549"/>
                  </a:lnTo>
                  <a:lnTo>
                    <a:pt x="71962" y="165809"/>
                  </a:lnTo>
                  <a:lnTo>
                    <a:pt x="104770" y="168166"/>
                  </a:lnTo>
                  <a:lnTo>
                    <a:pt x="157860" y="182727"/>
                  </a:lnTo>
                  <a:lnTo>
                    <a:pt x="221099" y="19280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121141" y="1626404"/>
              <a:ext cx="125183" cy="247325"/>
            </a:xfrm>
            <a:custGeom>
              <a:avLst/>
              <a:gdLst/>
              <a:ahLst/>
              <a:cxnLst/>
              <a:rect l="0" t="0" r="0" b="0"/>
              <a:pathLst>
                <a:path w="125183" h="247325">
                  <a:moveTo>
                    <a:pt x="111522" y="58155"/>
                  </a:moveTo>
                  <a:lnTo>
                    <a:pt x="87475" y="76136"/>
                  </a:lnTo>
                  <a:lnTo>
                    <a:pt x="67222" y="102477"/>
                  </a:lnTo>
                  <a:lnTo>
                    <a:pt x="29772" y="165765"/>
                  </a:lnTo>
                  <a:lnTo>
                    <a:pt x="22546" y="186700"/>
                  </a:lnTo>
                  <a:lnTo>
                    <a:pt x="19335" y="211602"/>
                  </a:lnTo>
                  <a:lnTo>
                    <a:pt x="24146" y="232029"/>
                  </a:lnTo>
                  <a:lnTo>
                    <a:pt x="28705" y="240751"/>
                  </a:lnTo>
                  <a:lnTo>
                    <a:pt x="35253" y="245397"/>
                  </a:lnTo>
                  <a:lnTo>
                    <a:pt x="43129" y="247324"/>
                  </a:lnTo>
                  <a:lnTo>
                    <a:pt x="70980" y="244446"/>
                  </a:lnTo>
                  <a:lnTo>
                    <a:pt x="89994" y="238047"/>
                  </a:lnTo>
                  <a:lnTo>
                    <a:pt x="106243" y="227405"/>
                  </a:lnTo>
                  <a:lnTo>
                    <a:pt x="118145" y="211756"/>
                  </a:lnTo>
                  <a:lnTo>
                    <a:pt x="122956" y="202670"/>
                  </a:lnTo>
                  <a:lnTo>
                    <a:pt x="125182" y="183215"/>
                  </a:lnTo>
                  <a:lnTo>
                    <a:pt x="124139" y="173114"/>
                  </a:lnTo>
                  <a:lnTo>
                    <a:pt x="113620" y="155651"/>
                  </a:lnTo>
                  <a:lnTo>
                    <a:pt x="75533" y="119347"/>
                  </a:lnTo>
                  <a:lnTo>
                    <a:pt x="17432" y="78583"/>
                  </a:lnTo>
                  <a:lnTo>
                    <a:pt x="10191" y="71773"/>
                  </a:lnTo>
                  <a:lnTo>
                    <a:pt x="2145" y="51730"/>
                  </a:lnTo>
                  <a:lnTo>
                    <a:pt x="0" y="39833"/>
                  </a:lnTo>
                  <a:lnTo>
                    <a:pt x="3855" y="20376"/>
                  </a:lnTo>
                  <a:lnTo>
                    <a:pt x="8158" y="11912"/>
                  </a:lnTo>
                  <a:lnTo>
                    <a:pt x="15707" y="6269"/>
                  </a:lnTo>
                  <a:lnTo>
                    <a:pt x="36572" y="0"/>
                  </a:lnTo>
                  <a:lnTo>
                    <a:pt x="58324" y="3452"/>
                  </a:lnTo>
                  <a:lnTo>
                    <a:pt x="77350" y="12786"/>
                  </a:lnTo>
                  <a:lnTo>
                    <a:pt x="100993" y="37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885223" y="1947772"/>
              <a:ext cx="463255" cy="30110"/>
            </a:xfrm>
            <a:custGeom>
              <a:avLst/>
              <a:gdLst/>
              <a:ahLst/>
              <a:cxnLst/>
              <a:rect l="0" t="0" r="0" b="0"/>
              <a:pathLst>
                <a:path w="463255" h="30110">
                  <a:moveTo>
                    <a:pt x="463254" y="0"/>
                  </a:moveTo>
                  <a:lnTo>
                    <a:pt x="409109" y="3119"/>
                  </a:lnTo>
                  <a:lnTo>
                    <a:pt x="354162" y="9065"/>
                  </a:lnTo>
                  <a:lnTo>
                    <a:pt x="298248" y="17475"/>
                  </a:lnTo>
                  <a:lnTo>
                    <a:pt x="242143" y="20349"/>
                  </a:lnTo>
                  <a:lnTo>
                    <a:pt x="180411" y="20917"/>
                  </a:lnTo>
                  <a:lnTo>
                    <a:pt x="129234" y="26604"/>
                  </a:lnTo>
                  <a:lnTo>
                    <a:pt x="77026" y="30109"/>
                  </a:lnTo>
                  <a:lnTo>
                    <a:pt x="18592" y="2305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897946" y="2074114"/>
              <a:ext cx="8334" cy="147400"/>
            </a:xfrm>
            <a:custGeom>
              <a:avLst/>
              <a:gdLst/>
              <a:ahLst/>
              <a:cxnLst/>
              <a:rect l="0" t="0" r="0" b="0"/>
              <a:pathLst>
                <a:path w="8334" h="147400">
                  <a:moveTo>
                    <a:pt x="8333" y="0"/>
                  </a:moveTo>
                  <a:lnTo>
                    <a:pt x="0" y="37478"/>
                  </a:lnTo>
                  <a:lnTo>
                    <a:pt x="1575" y="72325"/>
                  </a:lnTo>
                  <a:lnTo>
                    <a:pt x="7740" y="135724"/>
                  </a:lnTo>
                  <a:lnTo>
                    <a:pt x="8333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87151" y="2079053"/>
              <a:ext cx="153032" cy="156225"/>
            </a:xfrm>
            <a:custGeom>
              <a:avLst/>
              <a:gdLst/>
              <a:ahLst/>
              <a:cxnLst/>
              <a:rect l="0" t="0" r="0" b="0"/>
              <a:pathLst>
                <a:path w="153032" h="156225">
                  <a:moveTo>
                    <a:pt x="77056" y="5589"/>
                  </a:moveTo>
                  <a:lnTo>
                    <a:pt x="60288" y="0"/>
                  </a:lnTo>
                  <a:lnTo>
                    <a:pt x="53009" y="693"/>
                  </a:lnTo>
                  <a:lnTo>
                    <a:pt x="38682" y="7702"/>
                  </a:lnTo>
                  <a:lnTo>
                    <a:pt x="17463" y="24803"/>
                  </a:lnTo>
                  <a:lnTo>
                    <a:pt x="1947" y="50276"/>
                  </a:lnTo>
                  <a:lnTo>
                    <a:pt x="0" y="73023"/>
                  </a:lnTo>
                  <a:lnTo>
                    <a:pt x="4204" y="96391"/>
                  </a:lnTo>
                  <a:lnTo>
                    <a:pt x="19725" y="122701"/>
                  </a:lnTo>
                  <a:lnTo>
                    <a:pt x="32468" y="137967"/>
                  </a:lnTo>
                  <a:lnTo>
                    <a:pt x="58386" y="154127"/>
                  </a:lnTo>
                  <a:lnTo>
                    <a:pt x="81236" y="156224"/>
                  </a:lnTo>
                  <a:lnTo>
                    <a:pt x="105820" y="152086"/>
                  </a:lnTo>
                  <a:lnTo>
                    <a:pt x="128444" y="142449"/>
                  </a:lnTo>
                  <a:lnTo>
                    <a:pt x="143959" y="127247"/>
                  </a:lnTo>
                  <a:lnTo>
                    <a:pt x="149734" y="118280"/>
                  </a:lnTo>
                  <a:lnTo>
                    <a:pt x="153031" y="95838"/>
                  </a:lnTo>
                  <a:lnTo>
                    <a:pt x="145616" y="48892"/>
                  </a:lnTo>
                  <a:lnTo>
                    <a:pt x="140310" y="40307"/>
                  </a:lnTo>
                  <a:lnTo>
                    <a:pt x="125056" y="2764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174091" y="2074114"/>
              <a:ext cx="198459" cy="184616"/>
            </a:xfrm>
            <a:custGeom>
              <a:avLst/>
              <a:gdLst/>
              <a:ahLst/>
              <a:cxnLst/>
              <a:rect l="0" t="0" r="0" b="0"/>
              <a:pathLst>
                <a:path w="198459" h="184616">
                  <a:moveTo>
                    <a:pt x="100686" y="0"/>
                  </a:moveTo>
                  <a:lnTo>
                    <a:pt x="76640" y="9575"/>
                  </a:lnTo>
                  <a:lnTo>
                    <a:pt x="35504" y="44992"/>
                  </a:lnTo>
                  <a:lnTo>
                    <a:pt x="10923" y="74552"/>
                  </a:lnTo>
                  <a:lnTo>
                    <a:pt x="2300" y="98255"/>
                  </a:lnTo>
                  <a:lnTo>
                    <a:pt x="0" y="111127"/>
                  </a:lnTo>
                  <a:lnTo>
                    <a:pt x="3684" y="134787"/>
                  </a:lnTo>
                  <a:lnTo>
                    <a:pt x="7942" y="146010"/>
                  </a:lnTo>
                  <a:lnTo>
                    <a:pt x="25151" y="164719"/>
                  </a:lnTo>
                  <a:lnTo>
                    <a:pt x="48397" y="178493"/>
                  </a:lnTo>
                  <a:lnTo>
                    <a:pt x="74327" y="184615"/>
                  </a:lnTo>
                  <a:lnTo>
                    <a:pt x="115233" y="182472"/>
                  </a:lnTo>
                  <a:lnTo>
                    <a:pt x="151399" y="168839"/>
                  </a:lnTo>
                  <a:lnTo>
                    <a:pt x="170409" y="150299"/>
                  </a:lnTo>
                  <a:lnTo>
                    <a:pt x="196087" y="105857"/>
                  </a:lnTo>
                  <a:lnTo>
                    <a:pt x="198458" y="81362"/>
                  </a:lnTo>
                  <a:lnTo>
                    <a:pt x="197453" y="68280"/>
                  </a:lnTo>
                  <a:lnTo>
                    <a:pt x="186977" y="47504"/>
                  </a:lnTo>
                  <a:lnTo>
                    <a:pt x="179270" y="38688"/>
                  </a:lnTo>
                  <a:lnTo>
                    <a:pt x="158229" y="28893"/>
                  </a:lnTo>
                  <a:lnTo>
                    <a:pt x="100686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0" name="Freeform 29"/>
          <p:cNvSpPr/>
          <p:nvPr/>
        </p:nvSpPr>
        <p:spPr>
          <a:xfrm>
            <a:off x="2579481" y="3403069"/>
            <a:ext cx="987351" cy="418776"/>
          </a:xfrm>
          <a:custGeom>
            <a:avLst/>
            <a:gdLst/>
            <a:ahLst/>
            <a:cxnLst/>
            <a:rect l="0" t="0" r="0" b="0"/>
            <a:pathLst>
              <a:path w="987351" h="418776">
                <a:moveTo>
                  <a:pt x="0" y="176620"/>
                </a:moveTo>
                <a:lnTo>
                  <a:pt x="58617" y="171031"/>
                </a:lnTo>
                <a:lnTo>
                  <a:pt x="104586" y="167555"/>
                </a:lnTo>
                <a:lnTo>
                  <a:pt x="160840" y="166525"/>
                </a:lnTo>
                <a:lnTo>
                  <a:pt x="221024" y="158941"/>
                </a:lnTo>
                <a:lnTo>
                  <a:pt x="276839" y="157734"/>
                </a:lnTo>
                <a:lnTo>
                  <a:pt x="337830" y="163095"/>
                </a:lnTo>
                <a:lnTo>
                  <a:pt x="398016" y="166373"/>
                </a:lnTo>
                <a:lnTo>
                  <a:pt x="448864" y="174234"/>
                </a:lnTo>
                <a:lnTo>
                  <a:pt x="507344" y="182802"/>
                </a:lnTo>
                <a:lnTo>
                  <a:pt x="565615" y="187030"/>
                </a:lnTo>
                <a:lnTo>
                  <a:pt x="611347" y="194002"/>
                </a:lnTo>
                <a:lnTo>
                  <a:pt x="670000" y="197758"/>
                </a:lnTo>
                <a:lnTo>
                  <a:pt x="732990" y="205795"/>
                </a:lnTo>
                <a:lnTo>
                  <a:pt x="788451" y="210611"/>
                </a:lnTo>
                <a:lnTo>
                  <a:pt x="841929" y="216327"/>
                </a:lnTo>
                <a:lnTo>
                  <a:pt x="891699" y="218021"/>
                </a:lnTo>
                <a:lnTo>
                  <a:pt x="950438" y="218593"/>
                </a:lnTo>
                <a:lnTo>
                  <a:pt x="958839" y="215131"/>
                </a:lnTo>
                <a:lnTo>
                  <a:pt x="963270" y="209313"/>
                </a:lnTo>
                <a:lnTo>
                  <a:pt x="965054" y="201924"/>
                </a:lnTo>
                <a:lnTo>
                  <a:pt x="963904" y="194659"/>
                </a:lnTo>
                <a:lnTo>
                  <a:pt x="956386" y="180348"/>
                </a:lnTo>
                <a:lnTo>
                  <a:pt x="931327" y="152096"/>
                </a:lnTo>
                <a:lnTo>
                  <a:pt x="871336" y="99804"/>
                </a:lnTo>
                <a:lnTo>
                  <a:pt x="838411" y="73531"/>
                </a:lnTo>
                <a:lnTo>
                  <a:pt x="777499" y="29414"/>
                </a:lnTo>
                <a:lnTo>
                  <a:pt x="736677" y="1183"/>
                </a:lnTo>
                <a:lnTo>
                  <a:pt x="732104" y="0"/>
                </a:lnTo>
                <a:lnTo>
                  <a:pt x="731395" y="2721"/>
                </a:lnTo>
                <a:lnTo>
                  <a:pt x="733262" y="8045"/>
                </a:lnTo>
                <a:lnTo>
                  <a:pt x="795629" y="64058"/>
                </a:lnTo>
                <a:lnTo>
                  <a:pt x="851041" y="112707"/>
                </a:lnTo>
                <a:lnTo>
                  <a:pt x="889591" y="144195"/>
                </a:lnTo>
                <a:lnTo>
                  <a:pt x="949293" y="187075"/>
                </a:lnTo>
                <a:lnTo>
                  <a:pt x="984431" y="215210"/>
                </a:lnTo>
                <a:lnTo>
                  <a:pt x="987350" y="223403"/>
                </a:lnTo>
                <a:lnTo>
                  <a:pt x="984355" y="241866"/>
                </a:lnTo>
                <a:lnTo>
                  <a:pt x="972105" y="258650"/>
                </a:lnTo>
                <a:lnTo>
                  <a:pt x="954962" y="272739"/>
                </a:lnTo>
                <a:lnTo>
                  <a:pt x="910628" y="300787"/>
                </a:lnTo>
                <a:lnTo>
                  <a:pt x="855815" y="356338"/>
                </a:lnTo>
                <a:lnTo>
                  <a:pt x="796268" y="412291"/>
                </a:lnTo>
                <a:lnTo>
                  <a:pt x="789638" y="418775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4485140" y="3043711"/>
            <a:ext cx="726467" cy="1051875"/>
            <a:chOff x="4485140" y="3043711"/>
            <a:chExt cx="726467" cy="1051875"/>
          </a:xfrm>
        </p:grpSpPr>
        <p:sp>
          <p:nvSpPr>
            <p:cNvPr id="31" name="Freeform 30"/>
            <p:cNvSpPr/>
            <p:nvPr/>
          </p:nvSpPr>
          <p:spPr>
            <a:xfrm>
              <a:off x="4688689" y="3043711"/>
              <a:ext cx="368919" cy="418614"/>
            </a:xfrm>
            <a:custGeom>
              <a:avLst/>
              <a:gdLst/>
              <a:ahLst/>
              <a:cxnLst/>
              <a:rect l="0" t="0" r="0" b="0"/>
              <a:pathLst>
                <a:path w="368919" h="418614">
                  <a:moveTo>
                    <a:pt x="312347" y="9553"/>
                  </a:moveTo>
                  <a:lnTo>
                    <a:pt x="263416" y="9553"/>
                  </a:lnTo>
                  <a:lnTo>
                    <a:pt x="204285" y="9553"/>
                  </a:lnTo>
                  <a:lnTo>
                    <a:pt x="156066" y="3964"/>
                  </a:lnTo>
                  <a:lnTo>
                    <a:pt x="95777" y="0"/>
                  </a:lnTo>
                  <a:lnTo>
                    <a:pt x="41927" y="2337"/>
                  </a:lnTo>
                  <a:lnTo>
                    <a:pt x="30291" y="4742"/>
                  </a:lnTo>
                  <a:lnTo>
                    <a:pt x="21364" y="9855"/>
                  </a:lnTo>
                  <a:lnTo>
                    <a:pt x="8326" y="24895"/>
                  </a:lnTo>
                  <a:lnTo>
                    <a:pt x="1751" y="46397"/>
                  </a:lnTo>
                  <a:lnTo>
                    <a:pt x="0" y="70382"/>
                  </a:lnTo>
                  <a:lnTo>
                    <a:pt x="11454" y="130647"/>
                  </a:lnTo>
                  <a:lnTo>
                    <a:pt x="26922" y="165925"/>
                  </a:lnTo>
                  <a:lnTo>
                    <a:pt x="35496" y="172293"/>
                  </a:lnTo>
                  <a:lnTo>
                    <a:pt x="57501" y="176248"/>
                  </a:lnTo>
                  <a:lnTo>
                    <a:pt x="112021" y="166324"/>
                  </a:lnTo>
                  <a:lnTo>
                    <a:pt x="150046" y="159729"/>
                  </a:lnTo>
                  <a:lnTo>
                    <a:pt x="192118" y="160894"/>
                  </a:lnTo>
                  <a:lnTo>
                    <a:pt x="243364" y="171769"/>
                  </a:lnTo>
                  <a:lnTo>
                    <a:pt x="279039" y="181749"/>
                  </a:lnTo>
                  <a:lnTo>
                    <a:pt x="321366" y="211243"/>
                  </a:lnTo>
                  <a:lnTo>
                    <a:pt x="344785" y="234779"/>
                  </a:lnTo>
                  <a:lnTo>
                    <a:pt x="367687" y="283837"/>
                  </a:lnTo>
                  <a:lnTo>
                    <a:pt x="368918" y="307712"/>
                  </a:lnTo>
                  <a:lnTo>
                    <a:pt x="360176" y="355578"/>
                  </a:lnTo>
                  <a:lnTo>
                    <a:pt x="344976" y="382570"/>
                  </a:lnTo>
                  <a:lnTo>
                    <a:pt x="329188" y="394877"/>
                  </a:lnTo>
                  <a:lnTo>
                    <a:pt x="284868" y="412310"/>
                  </a:lnTo>
                  <a:lnTo>
                    <a:pt x="231053" y="418613"/>
                  </a:lnTo>
                  <a:lnTo>
                    <a:pt x="175363" y="416738"/>
                  </a:lnTo>
                  <a:lnTo>
                    <a:pt x="119302" y="405450"/>
                  </a:lnTo>
                  <a:lnTo>
                    <a:pt x="59663" y="3991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485140" y="3569160"/>
              <a:ext cx="726467" cy="21058"/>
            </a:xfrm>
            <a:custGeom>
              <a:avLst/>
              <a:gdLst/>
              <a:ahLst/>
              <a:cxnLst/>
              <a:rect l="0" t="0" r="0" b="0"/>
              <a:pathLst>
                <a:path w="726467" h="21058">
                  <a:moveTo>
                    <a:pt x="726466" y="0"/>
                  </a:moveTo>
                  <a:lnTo>
                    <a:pt x="709699" y="5590"/>
                  </a:lnTo>
                  <a:lnTo>
                    <a:pt x="692108" y="5214"/>
                  </a:lnTo>
                  <a:lnTo>
                    <a:pt x="641040" y="1030"/>
                  </a:lnTo>
                  <a:lnTo>
                    <a:pt x="591710" y="306"/>
                  </a:lnTo>
                  <a:lnTo>
                    <a:pt x="540049" y="91"/>
                  </a:lnTo>
                  <a:lnTo>
                    <a:pt x="487697" y="5616"/>
                  </a:lnTo>
                  <a:lnTo>
                    <a:pt x="429552" y="9073"/>
                  </a:lnTo>
                  <a:lnTo>
                    <a:pt x="373459" y="10097"/>
                  </a:lnTo>
                  <a:lnTo>
                    <a:pt x="314205" y="15990"/>
                  </a:lnTo>
                  <a:lnTo>
                    <a:pt x="252195" y="19556"/>
                  </a:lnTo>
                  <a:lnTo>
                    <a:pt x="194957" y="20612"/>
                  </a:lnTo>
                  <a:lnTo>
                    <a:pt x="135364" y="20925"/>
                  </a:lnTo>
                  <a:lnTo>
                    <a:pt x="84431" y="21018"/>
                  </a:lnTo>
                  <a:lnTo>
                    <a:pt x="22743" y="2104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906279" y="3748145"/>
              <a:ext cx="21058" cy="347441"/>
            </a:xfrm>
            <a:custGeom>
              <a:avLst/>
              <a:gdLst/>
              <a:ahLst/>
              <a:cxnLst/>
              <a:rect l="0" t="0" r="0" b="0"/>
              <a:pathLst>
                <a:path w="21058" h="347441">
                  <a:moveTo>
                    <a:pt x="0" y="0"/>
                  </a:moveTo>
                  <a:lnTo>
                    <a:pt x="8334" y="48930"/>
                  </a:lnTo>
                  <a:lnTo>
                    <a:pt x="12998" y="96776"/>
                  </a:lnTo>
                  <a:lnTo>
                    <a:pt x="18669" y="151117"/>
                  </a:lnTo>
                  <a:lnTo>
                    <a:pt x="20350" y="211672"/>
                  </a:lnTo>
                  <a:lnTo>
                    <a:pt x="20848" y="267828"/>
                  </a:lnTo>
                  <a:lnTo>
                    <a:pt x="20995" y="310983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/>
        </p:nvCxnSpPr>
        <p:spPr>
          <a:xfrm flipH="1">
            <a:off x="898144" y="2574670"/>
            <a:ext cx="8334756" cy="0"/>
          </a:xfrm>
          <a:prstGeom prst="line">
            <a:avLst/>
          </a:prstGeom>
          <a:ln w="38100" cap="flat" cmpd="sng" algn="ctr">
            <a:solidFill>
              <a:srgbClr val="000000"/>
            </a:solidFill>
            <a:prstDash val="solid"/>
            <a:round/>
            <a:headEnd type="triangle" w="med" len="sm"/>
            <a:tailEnd type="triangle" w="med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/>
          <p:cNvGrpSpPr/>
          <p:nvPr/>
        </p:nvGrpSpPr>
        <p:grpSpPr>
          <a:xfrm>
            <a:off x="5316891" y="2358383"/>
            <a:ext cx="3537576" cy="421141"/>
            <a:chOff x="5316891" y="2358383"/>
            <a:chExt cx="3537576" cy="421141"/>
          </a:xfrm>
        </p:grpSpPr>
        <p:sp>
          <p:nvSpPr>
            <p:cNvPr id="3" name="Freeform 2"/>
            <p:cNvSpPr/>
            <p:nvPr/>
          </p:nvSpPr>
          <p:spPr>
            <a:xfrm>
              <a:off x="5316891" y="2484725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58617"/>
                  </a:lnTo>
                  <a:lnTo>
                    <a:pt x="7235" y="113961"/>
                  </a:lnTo>
                  <a:lnTo>
                    <a:pt x="9878" y="173766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879364" y="2484725"/>
              <a:ext cx="6067" cy="231628"/>
            </a:xfrm>
            <a:custGeom>
              <a:avLst/>
              <a:gdLst/>
              <a:ahLst/>
              <a:cxnLst/>
              <a:rect l="0" t="0" r="0" b="0"/>
              <a:pathLst>
                <a:path w="6067" h="231628">
                  <a:moveTo>
                    <a:pt x="6066" y="0"/>
                  </a:moveTo>
                  <a:lnTo>
                    <a:pt x="0" y="32452"/>
                  </a:lnTo>
                  <a:lnTo>
                    <a:pt x="5036" y="89931"/>
                  </a:lnTo>
                  <a:lnTo>
                    <a:pt x="5862" y="145493"/>
                  </a:lnTo>
                  <a:lnTo>
                    <a:pt x="6026" y="202221"/>
                  </a:lnTo>
                  <a:lnTo>
                    <a:pt x="6066" y="2316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6390798" y="2484725"/>
              <a:ext cx="1" cy="189514"/>
            </a:xfrm>
            <a:custGeom>
              <a:avLst/>
              <a:gdLst/>
              <a:ahLst/>
              <a:cxnLst/>
              <a:rect l="0" t="0" r="0" b="0"/>
              <a:pathLst>
                <a:path w="1" h="189514">
                  <a:moveTo>
                    <a:pt x="0" y="0"/>
                  </a:moveTo>
                  <a:lnTo>
                    <a:pt x="0" y="48931"/>
                  </a:lnTo>
                  <a:lnTo>
                    <a:pt x="0" y="96776"/>
                  </a:lnTo>
                  <a:lnTo>
                    <a:pt x="0" y="159756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938366" y="2358383"/>
              <a:ext cx="10443" cy="400084"/>
            </a:xfrm>
            <a:custGeom>
              <a:avLst/>
              <a:gdLst/>
              <a:ahLst/>
              <a:cxnLst/>
              <a:rect l="0" t="0" r="0" b="0"/>
              <a:pathLst>
                <a:path w="10443" h="400084">
                  <a:moveTo>
                    <a:pt x="10442" y="0"/>
                  </a:moveTo>
                  <a:lnTo>
                    <a:pt x="2109" y="37478"/>
                  </a:lnTo>
                  <a:lnTo>
                    <a:pt x="347" y="94491"/>
                  </a:lnTo>
                  <a:lnTo>
                    <a:pt x="0" y="156012"/>
                  </a:lnTo>
                  <a:lnTo>
                    <a:pt x="1109" y="209612"/>
                  </a:lnTo>
                  <a:lnTo>
                    <a:pt x="8251" y="270302"/>
                  </a:lnTo>
                  <a:lnTo>
                    <a:pt x="9793" y="322245"/>
                  </a:lnTo>
                  <a:lnTo>
                    <a:pt x="10250" y="364152"/>
                  </a:lnTo>
                  <a:lnTo>
                    <a:pt x="10442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7359419" y="2505782"/>
              <a:ext cx="10530" cy="189514"/>
            </a:xfrm>
            <a:custGeom>
              <a:avLst/>
              <a:gdLst/>
              <a:ahLst/>
              <a:cxnLst/>
              <a:rect l="0" t="0" r="0" b="0"/>
              <a:pathLst>
                <a:path w="10530" h="189514">
                  <a:moveTo>
                    <a:pt x="0" y="0"/>
                  </a:moveTo>
                  <a:lnTo>
                    <a:pt x="3120" y="42692"/>
                  </a:lnTo>
                  <a:lnTo>
                    <a:pt x="9554" y="103238"/>
                  </a:lnTo>
                  <a:lnTo>
                    <a:pt x="10336" y="155097"/>
                  </a:lnTo>
                  <a:lnTo>
                    <a:pt x="10529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7801616" y="2505782"/>
              <a:ext cx="21058" cy="189514"/>
            </a:xfrm>
            <a:custGeom>
              <a:avLst/>
              <a:gdLst/>
              <a:ahLst/>
              <a:cxnLst/>
              <a:rect l="0" t="0" r="0" b="0"/>
              <a:pathLst>
                <a:path w="21058" h="189514">
                  <a:moveTo>
                    <a:pt x="0" y="0"/>
                  </a:moveTo>
                  <a:lnTo>
                    <a:pt x="3120" y="48931"/>
                  </a:lnTo>
                  <a:lnTo>
                    <a:pt x="9066" y="108061"/>
                  </a:lnTo>
                  <a:lnTo>
                    <a:pt x="18669" y="169529"/>
                  </a:lnTo>
                  <a:lnTo>
                    <a:pt x="21057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8280338" y="2505782"/>
              <a:ext cx="16119" cy="157928"/>
            </a:xfrm>
            <a:custGeom>
              <a:avLst/>
              <a:gdLst/>
              <a:ahLst/>
              <a:cxnLst/>
              <a:rect l="0" t="0" r="0" b="0"/>
              <a:pathLst>
                <a:path w="16119" h="157928">
                  <a:moveTo>
                    <a:pt x="5589" y="0"/>
                  </a:moveTo>
                  <a:lnTo>
                    <a:pt x="0" y="16768"/>
                  </a:lnTo>
                  <a:lnTo>
                    <a:pt x="4442" y="63450"/>
                  </a:lnTo>
                  <a:lnTo>
                    <a:pt x="13465" y="121545"/>
                  </a:lnTo>
                  <a:lnTo>
                    <a:pt x="16118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8822880" y="2400497"/>
              <a:ext cx="31587" cy="379027"/>
            </a:xfrm>
            <a:custGeom>
              <a:avLst/>
              <a:gdLst/>
              <a:ahLst/>
              <a:cxnLst/>
              <a:rect l="0" t="0" r="0" b="0"/>
              <a:pathLst>
                <a:path w="31587" h="379027">
                  <a:moveTo>
                    <a:pt x="0" y="0"/>
                  </a:moveTo>
                  <a:lnTo>
                    <a:pt x="5590" y="58617"/>
                  </a:lnTo>
                  <a:lnTo>
                    <a:pt x="9066" y="115764"/>
                  </a:lnTo>
                  <a:lnTo>
                    <a:pt x="15685" y="167791"/>
                  </a:lnTo>
                  <a:lnTo>
                    <a:pt x="25055" y="229610"/>
                  </a:lnTo>
                  <a:lnTo>
                    <a:pt x="28683" y="272845"/>
                  </a:lnTo>
                  <a:lnTo>
                    <a:pt x="30726" y="330407"/>
                  </a:lnTo>
                  <a:lnTo>
                    <a:pt x="31586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295419" y="2368911"/>
            <a:ext cx="1389763" cy="431670"/>
            <a:chOff x="3295419" y="2368911"/>
            <a:chExt cx="1389763" cy="431670"/>
          </a:xfrm>
        </p:grpSpPr>
        <p:sp>
          <p:nvSpPr>
            <p:cNvPr id="12" name="Freeform 11"/>
            <p:cNvSpPr/>
            <p:nvPr/>
          </p:nvSpPr>
          <p:spPr>
            <a:xfrm>
              <a:off x="4669063" y="2368911"/>
              <a:ext cx="16119" cy="431670"/>
            </a:xfrm>
            <a:custGeom>
              <a:avLst/>
              <a:gdLst/>
              <a:ahLst/>
              <a:cxnLst/>
              <a:rect l="0" t="0" r="0" b="0"/>
              <a:pathLst>
                <a:path w="16119" h="431670">
                  <a:moveTo>
                    <a:pt x="5590" y="0"/>
                  </a:moveTo>
                  <a:lnTo>
                    <a:pt x="0" y="16768"/>
                  </a:lnTo>
                  <a:lnTo>
                    <a:pt x="376" y="34359"/>
                  </a:lnTo>
                  <a:lnTo>
                    <a:pt x="4903" y="92999"/>
                  </a:lnTo>
                  <a:lnTo>
                    <a:pt x="11088" y="156079"/>
                  </a:lnTo>
                  <a:lnTo>
                    <a:pt x="15124" y="218827"/>
                  </a:lnTo>
                  <a:lnTo>
                    <a:pt x="15823" y="281907"/>
                  </a:lnTo>
                  <a:lnTo>
                    <a:pt x="16031" y="338682"/>
                  </a:lnTo>
                  <a:lnTo>
                    <a:pt x="16101" y="400910"/>
                  </a:lnTo>
                  <a:lnTo>
                    <a:pt x="16118" y="4316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142638" y="2505782"/>
              <a:ext cx="16119" cy="200042"/>
            </a:xfrm>
            <a:custGeom>
              <a:avLst/>
              <a:gdLst/>
              <a:ahLst/>
              <a:cxnLst/>
              <a:rect l="0" t="0" r="0" b="0"/>
              <a:pathLst>
                <a:path w="16119" h="200042">
                  <a:moveTo>
                    <a:pt x="5590" y="0"/>
                  </a:moveTo>
                  <a:lnTo>
                    <a:pt x="0" y="16768"/>
                  </a:lnTo>
                  <a:lnTo>
                    <a:pt x="3272" y="69516"/>
                  </a:lnTo>
                  <a:lnTo>
                    <a:pt x="8252" y="126209"/>
                  </a:lnTo>
                  <a:lnTo>
                    <a:pt x="13787" y="165297"/>
                  </a:lnTo>
                  <a:lnTo>
                    <a:pt x="16118" y="2000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3695502" y="2516310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0" y="58617"/>
                  </a:lnTo>
                  <a:lnTo>
                    <a:pt x="7236" y="117687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295419" y="2516310"/>
              <a:ext cx="10530" cy="157929"/>
            </a:xfrm>
            <a:custGeom>
              <a:avLst/>
              <a:gdLst/>
              <a:ahLst/>
              <a:cxnLst/>
              <a:rect l="0" t="0" r="0" b="0"/>
              <a:pathLst>
                <a:path w="10530" h="157929">
                  <a:moveTo>
                    <a:pt x="0" y="0"/>
                  </a:moveTo>
                  <a:lnTo>
                    <a:pt x="0" y="48931"/>
                  </a:lnTo>
                  <a:lnTo>
                    <a:pt x="3120" y="96777"/>
                  </a:lnTo>
                  <a:lnTo>
                    <a:pt x="10529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1221305" y="2326798"/>
            <a:ext cx="1600333" cy="505368"/>
            <a:chOff x="1221305" y="2326798"/>
            <a:chExt cx="1600333" cy="505368"/>
          </a:xfrm>
        </p:grpSpPr>
        <p:sp>
          <p:nvSpPr>
            <p:cNvPr id="17" name="Freeform 16"/>
            <p:cNvSpPr/>
            <p:nvPr/>
          </p:nvSpPr>
          <p:spPr>
            <a:xfrm>
              <a:off x="2794991" y="2368911"/>
              <a:ext cx="26647" cy="410613"/>
            </a:xfrm>
            <a:custGeom>
              <a:avLst/>
              <a:gdLst/>
              <a:ahLst/>
              <a:cxnLst/>
              <a:rect l="0" t="0" r="0" b="0"/>
              <a:pathLst>
                <a:path w="26647" h="410613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4559" y="85426"/>
                  </a:lnTo>
                  <a:lnTo>
                    <a:pt x="10873" y="134756"/>
                  </a:lnTo>
                  <a:lnTo>
                    <a:pt x="14564" y="192006"/>
                  </a:lnTo>
                  <a:lnTo>
                    <a:pt x="21246" y="253423"/>
                  </a:lnTo>
                  <a:lnTo>
                    <a:pt x="25046" y="316074"/>
                  </a:lnTo>
                  <a:lnTo>
                    <a:pt x="26172" y="367913"/>
                  </a:lnTo>
                  <a:lnTo>
                    <a:pt x="26646" y="4106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21554" y="2505782"/>
              <a:ext cx="1" cy="210571"/>
            </a:xfrm>
            <a:custGeom>
              <a:avLst/>
              <a:gdLst/>
              <a:ahLst/>
              <a:cxnLst/>
              <a:rect l="0" t="0" r="0" b="0"/>
              <a:pathLst>
                <a:path w="1" h="210571">
                  <a:moveTo>
                    <a:pt x="0" y="0"/>
                  </a:moveTo>
                  <a:lnTo>
                    <a:pt x="0" y="54144"/>
                  </a:lnTo>
                  <a:lnTo>
                    <a:pt x="0" y="109091"/>
                  </a:lnTo>
                  <a:lnTo>
                    <a:pt x="0" y="163835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1985760" y="2516310"/>
              <a:ext cx="14655" cy="178986"/>
            </a:xfrm>
            <a:custGeom>
              <a:avLst/>
              <a:gdLst/>
              <a:ahLst/>
              <a:cxnLst/>
              <a:rect l="0" t="0" r="0" b="0"/>
              <a:pathLst>
                <a:path w="14655" h="178986">
                  <a:moveTo>
                    <a:pt x="14654" y="0"/>
                  </a:moveTo>
                  <a:lnTo>
                    <a:pt x="0" y="43963"/>
                  </a:lnTo>
                  <a:lnTo>
                    <a:pt x="2098" y="94169"/>
                  </a:lnTo>
                  <a:lnTo>
                    <a:pt x="3725" y="149840"/>
                  </a:lnTo>
                  <a:lnTo>
                    <a:pt x="4126" y="1789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569324" y="2495253"/>
              <a:ext cx="20480" cy="189514"/>
            </a:xfrm>
            <a:custGeom>
              <a:avLst/>
              <a:gdLst/>
              <a:ahLst/>
              <a:cxnLst/>
              <a:rect l="0" t="0" r="0" b="0"/>
              <a:pathLst>
                <a:path w="20480" h="189514">
                  <a:moveTo>
                    <a:pt x="20479" y="0"/>
                  </a:moveTo>
                  <a:lnTo>
                    <a:pt x="9300" y="16768"/>
                  </a:lnTo>
                  <a:lnTo>
                    <a:pt x="2349" y="49552"/>
                  </a:lnTo>
                  <a:lnTo>
                    <a:pt x="0" y="102552"/>
                  </a:lnTo>
                  <a:lnTo>
                    <a:pt x="2656" y="154962"/>
                  </a:lnTo>
                  <a:lnTo>
                    <a:pt x="995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221305" y="2326798"/>
              <a:ext cx="31587" cy="505368"/>
            </a:xfrm>
            <a:custGeom>
              <a:avLst/>
              <a:gdLst/>
              <a:ahLst/>
              <a:cxnLst/>
              <a:rect l="0" t="0" r="0" b="0"/>
              <a:pathLst>
                <a:path w="31587" h="505368">
                  <a:moveTo>
                    <a:pt x="31586" y="0"/>
                  </a:moveTo>
                  <a:lnTo>
                    <a:pt x="16932" y="55141"/>
                  </a:lnTo>
                  <a:lnTo>
                    <a:pt x="10624" y="118170"/>
                  </a:lnTo>
                  <a:lnTo>
                    <a:pt x="2445" y="179319"/>
                  </a:lnTo>
                  <a:lnTo>
                    <a:pt x="2257" y="222417"/>
                  </a:lnTo>
                  <a:lnTo>
                    <a:pt x="6072" y="268867"/>
                  </a:lnTo>
                  <a:lnTo>
                    <a:pt x="3619" y="318700"/>
                  </a:lnTo>
                  <a:lnTo>
                    <a:pt x="715" y="375385"/>
                  </a:lnTo>
                  <a:lnTo>
                    <a:pt x="212" y="421101"/>
                  </a:lnTo>
                  <a:lnTo>
                    <a:pt x="63" y="476760"/>
                  </a:lnTo>
                  <a:lnTo>
                    <a:pt x="0" y="50536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3" name="Freeform 22"/>
          <p:cNvSpPr/>
          <p:nvPr/>
        </p:nvSpPr>
        <p:spPr>
          <a:xfrm>
            <a:off x="4540471" y="2884808"/>
            <a:ext cx="300360" cy="302563"/>
          </a:xfrm>
          <a:custGeom>
            <a:avLst/>
            <a:gdLst/>
            <a:ahLst/>
            <a:cxnLst/>
            <a:rect l="0" t="0" r="0" b="0"/>
            <a:pathLst>
              <a:path w="300360" h="302563">
                <a:moveTo>
                  <a:pt x="165767" y="10528"/>
                </a:moveTo>
                <a:lnTo>
                  <a:pt x="123075" y="13648"/>
                </a:lnTo>
                <a:lnTo>
                  <a:pt x="72104" y="29657"/>
                </a:lnTo>
                <a:lnTo>
                  <a:pt x="33013" y="60332"/>
                </a:lnTo>
                <a:lnTo>
                  <a:pt x="17118" y="86506"/>
                </a:lnTo>
                <a:lnTo>
                  <a:pt x="2437" y="127962"/>
                </a:lnTo>
                <a:lnTo>
                  <a:pt x="0" y="166466"/>
                </a:lnTo>
                <a:lnTo>
                  <a:pt x="7337" y="206341"/>
                </a:lnTo>
                <a:lnTo>
                  <a:pt x="23808" y="239733"/>
                </a:lnTo>
                <a:lnTo>
                  <a:pt x="57227" y="279979"/>
                </a:lnTo>
                <a:lnTo>
                  <a:pt x="83694" y="295996"/>
                </a:lnTo>
                <a:lnTo>
                  <a:pt x="119352" y="302562"/>
                </a:lnTo>
                <a:lnTo>
                  <a:pt x="164918" y="296375"/>
                </a:lnTo>
                <a:lnTo>
                  <a:pt x="207713" y="280768"/>
                </a:lnTo>
                <a:lnTo>
                  <a:pt x="252096" y="248713"/>
                </a:lnTo>
                <a:lnTo>
                  <a:pt x="272975" y="226811"/>
                </a:lnTo>
                <a:lnTo>
                  <a:pt x="294947" y="178350"/>
                </a:lnTo>
                <a:lnTo>
                  <a:pt x="300359" y="141622"/>
                </a:lnTo>
                <a:lnTo>
                  <a:pt x="296373" y="106693"/>
                </a:lnTo>
                <a:lnTo>
                  <a:pt x="282194" y="74117"/>
                </a:lnTo>
                <a:lnTo>
                  <a:pt x="242722" y="25219"/>
                </a:lnTo>
                <a:lnTo>
                  <a:pt x="216254" y="9292"/>
                </a:lnTo>
                <a:lnTo>
                  <a:pt x="176296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6938280" y="2874279"/>
            <a:ext cx="31586" cy="294799"/>
          </a:xfrm>
          <a:custGeom>
            <a:avLst/>
            <a:gdLst/>
            <a:ahLst/>
            <a:cxnLst/>
            <a:rect l="0" t="0" r="0" b="0"/>
            <a:pathLst>
              <a:path w="31586" h="294799">
                <a:moveTo>
                  <a:pt x="0" y="0"/>
                </a:moveTo>
                <a:lnTo>
                  <a:pt x="3119" y="42692"/>
                </a:lnTo>
                <a:lnTo>
                  <a:pt x="14654" y="95521"/>
                </a:lnTo>
                <a:lnTo>
                  <a:pt x="20962" y="153876"/>
                </a:lnTo>
                <a:lnTo>
                  <a:pt x="29140" y="210463"/>
                </a:lnTo>
                <a:lnTo>
                  <a:pt x="31102" y="266701"/>
                </a:lnTo>
                <a:lnTo>
                  <a:pt x="31585" y="29479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8718980" y="2865946"/>
            <a:ext cx="388171" cy="299302"/>
          </a:xfrm>
          <a:custGeom>
            <a:avLst/>
            <a:gdLst/>
            <a:ahLst/>
            <a:cxnLst/>
            <a:rect l="0" t="0" r="0" b="0"/>
            <a:pathLst>
              <a:path w="388171" h="299302">
                <a:moveTo>
                  <a:pt x="9144" y="8333"/>
                </a:moveTo>
                <a:lnTo>
                  <a:pt x="46622" y="0"/>
                </a:lnTo>
                <a:lnTo>
                  <a:pt x="84590" y="1575"/>
                </a:lnTo>
                <a:lnTo>
                  <a:pt x="133751" y="12588"/>
                </a:lnTo>
                <a:lnTo>
                  <a:pt x="152652" y="25432"/>
                </a:lnTo>
                <a:lnTo>
                  <a:pt x="167682" y="44009"/>
                </a:lnTo>
                <a:lnTo>
                  <a:pt x="186863" y="94063"/>
                </a:lnTo>
                <a:lnTo>
                  <a:pt x="192245" y="120135"/>
                </a:lnTo>
                <a:lnTo>
                  <a:pt x="188901" y="181850"/>
                </a:lnTo>
                <a:lnTo>
                  <a:pt x="177180" y="222873"/>
                </a:lnTo>
                <a:lnTo>
                  <a:pt x="158888" y="253485"/>
                </a:lnTo>
                <a:lnTo>
                  <a:pt x="142378" y="266638"/>
                </a:lnTo>
                <a:lnTo>
                  <a:pt x="98960" y="294513"/>
                </a:lnTo>
                <a:lnTo>
                  <a:pt x="75578" y="299301"/>
                </a:lnTo>
                <a:lnTo>
                  <a:pt x="41696" y="296407"/>
                </a:lnTo>
                <a:lnTo>
                  <a:pt x="9430" y="282552"/>
                </a:lnTo>
                <a:lnTo>
                  <a:pt x="3486" y="274204"/>
                </a:lnTo>
                <a:lnTo>
                  <a:pt x="0" y="252450"/>
                </a:lnTo>
                <a:lnTo>
                  <a:pt x="5470" y="233423"/>
                </a:lnTo>
                <a:lnTo>
                  <a:pt x="10205" y="225074"/>
                </a:lnTo>
                <a:lnTo>
                  <a:pt x="39224" y="202144"/>
                </a:lnTo>
                <a:lnTo>
                  <a:pt x="71869" y="186122"/>
                </a:lnTo>
                <a:lnTo>
                  <a:pt x="122746" y="178633"/>
                </a:lnTo>
                <a:lnTo>
                  <a:pt x="177856" y="177154"/>
                </a:lnTo>
                <a:lnTo>
                  <a:pt x="233803" y="182451"/>
                </a:lnTo>
                <a:lnTo>
                  <a:pt x="297150" y="203168"/>
                </a:lnTo>
                <a:lnTo>
                  <a:pt x="352816" y="226670"/>
                </a:lnTo>
                <a:lnTo>
                  <a:pt x="388170" y="23996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27"/>
          <p:cNvGrpSpPr/>
          <p:nvPr/>
        </p:nvGrpSpPr>
        <p:grpSpPr>
          <a:xfrm>
            <a:off x="2590010" y="2990093"/>
            <a:ext cx="315856" cy="294799"/>
            <a:chOff x="2590010" y="2990093"/>
            <a:chExt cx="315856" cy="294799"/>
          </a:xfrm>
        </p:grpSpPr>
        <p:sp>
          <p:nvSpPr>
            <p:cNvPr id="26" name="Freeform 25"/>
            <p:cNvSpPr/>
            <p:nvPr/>
          </p:nvSpPr>
          <p:spPr>
            <a:xfrm>
              <a:off x="2590010" y="3158549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71297" y="16788"/>
                  </a:lnTo>
                  <a:lnTo>
                    <a:pt x="26128" y="2021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867044" y="2990093"/>
              <a:ext cx="38822" cy="294799"/>
            </a:xfrm>
            <a:custGeom>
              <a:avLst/>
              <a:gdLst/>
              <a:ahLst/>
              <a:cxnLst/>
              <a:rect l="0" t="0" r="0" b="0"/>
              <a:pathLst>
                <a:path w="38822" h="294799">
                  <a:moveTo>
                    <a:pt x="7235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1490" y="134702"/>
                  </a:lnTo>
                  <a:lnTo>
                    <a:pt x="24930" y="193027"/>
                  </a:lnTo>
                  <a:lnTo>
                    <a:pt x="35730" y="243889"/>
                  </a:lnTo>
                  <a:lnTo>
                    <a:pt x="38821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979150" y="3041976"/>
            <a:ext cx="463255" cy="317200"/>
            <a:chOff x="979150" y="3041976"/>
            <a:chExt cx="463255" cy="317200"/>
          </a:xfrm>
        </p:grpSpPr>
        <p:sp>
          <p:nvSpPr>
            <p:cNvPr id="29" name="Freeform 28"/>
            <p:cNvSpPr/>
            <p:nvPr/>
          </p:nvSpPr>
          <p:spPr>
            <a:xfrm>
              <a:off x="979150" y="3211191"/>
              <a:ext cx="105286" cy="31587"/>
            </a:xfrm>
            <a:custGeom>
              <a:avLst/>
              <a:gdLst/>
              <a:ahLst/>
              <a:cxnLst/>
              <a:rect l="0" t="0" r="0" b="0"/>
              <a:pathLst>
                <a:path w="105286" h="31587">
                  <a:moveTo>
                    <a:pt x="105285" y="0"/>
                  </a:moveTo>
                  <a:lnTo>
                    <a:pt x="94106" y="11179"/>
                  </a:lnTo>
                  <a:lnTo>
                    <a:pt x="76140" y="16667"/>
                  </a:lnTo>
                  <a:lnTo>
                    <a:pt x="16982" y="2900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1142017" y="3041976"/>
              <a:ext cx="300388" cy="317200"/>
            </a:xfrm>
            <a:custGeom>
              <a:avLst/>
              <a:gdLst/>
              <a:ahLst/>
              <a:cxnLst/>
              <a:rect l="0" t="0" r="0" b="0"/>
              <a:pathLst>
                <a:path w="300388" h="317200">
                  <a:moveTo>
                    <a:pt x="5589" y="63930"/>
                  </a:moveTo>
                  <a:lnTo>
                    <a:pt x="0" y="47163"/>
                  </a:lnTo>
                  <a:lnTo>
                    <a:pt x="693" y="39884"/>
                  </a:lnTo>
                  <a:lnTo>
                    <a:pt x="7702" y="25557"/>
                  </a:lnTo>
                  <a:lnTo>
                    <a:pt x="24802" y="4337"/>
                  </a:lnTo>
                  <a:lnTo>
                    <a:pt x="33606" y="805"/>
                  </a:lnTo>
                  <a:lnTo>
                    <a:pt x="55865" y="0"/>
                  </a:lnTo>
                  <a:lnTo>
                    <a:pt x="89116" y="11713"/>
                  </a:lnTo>
                  <a:lnTo>
                    <a:pt x="115605" y="30001"/>
                  </a:lnTo>
                  <a:lnTo>
                    <a:pt x="159806" y="85706"/>
                  </a:lnTo>
                  <a:lnTo>
                    <a:pt x="183622" y="146058"/>
                  </a:lnTo>
                  <a:lnTo>
                    <a:pt x="198423" y="195447"/>
                  </a:lnTo>
                  <a:lnTo>
                    <a:pt x="197906" y="230800"/>
                  </a:lnTo>
                  <a:lnTo>
                    <a:pt x="190343" y="263502"/>
                  </a:lnTo>
                  <a:lnTo>
                    <a:pt x="175104" y="289829"/>
                  </a:lnTo>
                  <a:lnTo>
                    <a:pt x="150182" y="312447"/>
                  </a:lnTo>
                  <a:lnTo>
                    <a:pt x="140589" y="316176"/>
                  </a:lnTo>
                  <a:lnTo>
                    <a:pt x="120571" y="317199"/>
                  </a:lnTo>
                  <a:lnTo>
                    <a:pt x="103095" y="310635"/>
                  </a:lnTo>
                  <a:lnTo>
                    <a:pt x="95160" y="305609"/>
                  </a:lnTo>
                  <a:lnTo>
                    <a:pt x="83223" y="290666"/>
                  </a:lnTo>
                  <a:lnTo>
                    <a:pt x="78402" y="281768"/>
                  </a:lnTo>
                  <a:lnTo>
                    <a:pt x="76165" y="259403"/>
                  </a:lnTo>
                  <a:lnTo>
                    <a:pt x="80240" y="236205"/>
                  </a:lnTo>
                  <a:lnTo>
                    <a:pt x="89850" y="218096"/>
                  </a:lnTo>
                  <a:lnTo>
                    <a:pt x="105039" y="205368"/>
                  </a:lnTo>
                  <a:lnTo>
                    <a:pt x="124658" y="196982"/>
                  </a:lnTo>
                  <a:lnTo>
                    <a:pt x="175381" y="191598"/>
                  </a:lnTo>
                  <a:lnTo>
                    <a:pt x="230461" y="190534"/>
                  </a:lnTo>
                  <a:lnTo>
                    <a:pt x="287943" y="190307"/>
                  </a:lnTo>
                  <a:lnTo>
                    <a:pt x="300387" y="1902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426526" y="210569"/>
            <a:ext cx="2137975" cy="335833"/>
            <a:chOff x="426526" y="210569"/>
            <a:chExt cx="2137975" cy="335833"/>
          </a:xfrm>
        </p:grpSpPr>
        <p:sp>
          <p:nvSpPr>
            <p:cNvPr id="32" name="Freeform 31"/>
            <p:cNvSpPr/>
            <p:nvPr/>
          </p:nvSpPr>
          <p:spPr>
            <a:xfrm>
              <a:off x="426526" y="263212"/>
              <a:ext cx="236770" cy="252575"/>
            </a:xfrm>
            <a:custGeom>
              <a:avLst/>
              <a:gdLst/>
              <a:ahLst/>
              <a:cxnLst/>
              <a:rect l="0" t="0" r="0" b="0"/>
              <a:pathLst>
                <a:path w="236770" h="252575">
                  <a:moveTo>
                    <a:pt x="47256" y="0"/>
                  </a:moveTo>
                  <a:lnTo>
                    <a:pt x="32785" y="33622"/>
                  </a:lnTo>
                  <a:lnTo>
                    <a:pt x="21477" y="93407"/>
                  </a:lnTo>
                  <a:lnTo>
                    <a:pt x="16817" y="145009"/>
                  </a:lnTo>
                  <a:lnTo>
                    <a:pt x="12777" y="197143"/>
                  </a:lnTo>
                  <a:lnTo>
                    <a:pt x="4978" y="252519"/>
                  </a:lnTo>
                  <a:lnTo>
                    <a:pt x="2693" y="252574"/>
                  </a:lnTo>
                  <a:lnTo>
                    <a:pt x="0" y="249101"/>
                  </a:lnTo>
                  <a:lnTo>
                    <a:pt x="127" y="235884"/>
                  </a:lnTo>
                  <a:lnTo>
                    <a:pt x="10547" y="188687"/>
                  </a:lnTo>
                  <a:lnTo>
                    <a:pt x="9676" y="147236"/>
                  </a:lnTo>
                  <a:lnTo>
                    <a:pt x="26597" y="84214"/>
                  </a:lnTo>
                  <a:lnTo>
                    <a:pt x="47291" y="21056"/>
                  </a:lnTo>
                  <a:lnTo>
                    <a:pt x="50789" y="10528"/>
                  </a:lnTo>
                  <a:lnTo>
                    <a:pt x="56630" y="4679"/>
                  </a:lnTo>
                  <a:lnTo>
                    <a:pt x="64034" y="1949"/>
                  </a:lnTo>
                  <a:lnTo>
                    <a:pt x="72479" y="1300"/>
                  </a:lnTo>
                  <a:lnTo>
                    <a:pt x="80449" y="4376"/>
                  </a:lnTo>
                  <a:lnTo>
                    <a:pt x="95544" y="17153"/>
                  </a:lnTo>
                  <a:lnTo>
                    <a:pt x="129364" y="74281"/>
                  </a:lnTo>
                  <a:lnTo>
                    <a:pt x="170210" y="127856"/>
                  </a:lnTo>
                  <a:lnTo>
                    <a:pt x="206624" y="189646"/>
                  </a:lnTo>
                  <a:lnTo>
                    <a:pt x="236769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94839" y="410611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78335" y="12724"/>
                  </a:lnTo>
                  <a:lnTo>
                    <a:pt x="17174" y="238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31751" y="347440"/>
              <a:ext cx="73700" cy="10529"/>
            </a:xfrm>
            <a:custGeom>
              <a:avLst/>
              <a:gdLst/>
              <a:ahLst/>
              <a:cxnLst/>
              <a:rect l="0" t="0" r="0" b="0"/>
              <a:pathLst>
                <a:path w="73700" h="10529">
                  <a:moveTo>
                    <a:pt x="73699" y="0"/>
                  </a:moveTo>
                  <a:lnTo>
                    <a:pt x="31008" y="311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42279" y="410611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1463461" y="336911"/>
              <a:ext cx="94757" cy="10530"/>
            </a:xfrm>
            <a:custGeom>
              <a:avLst/>
              <a:gdLst/>
              <a:ahLst/>
              <a:cxnLst/>
              <a:rect l="0" t="0" r="0" b="0"/>
              <a:pathLst>
                <a:path w="94757" h="10530">
                  <a:moveTo>
                    <a:pt x="94756" y="0"/>
                  </a:moveTo>
                  <a:lnTo>
                    <a:pt x="36139" y="559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1722547" y="210569"/>
              <a:ext cx="14656" cy="315856"/>
            </a:xfrm>
            <a:custGeom>
              <a:avLst/>
              <a:gdLst/>
              <a:ahLst/>
              <a:cxnLst/>
              <a:rect l="0" t="0" r="0" b="0"/>
              <a:pathLst>
                <a:path w="14656" h="315856">
                  <a:moveTo>
                    <a:pt x="14655" y="0"/>
                  </a:moveTo>
                  <a:lnTo>
                    <a:pt x="0" y="49552"/>
                  </a:lnTo>
                  <a:lnTo>
                    <a:pt x="2098" y="103722"/>
                  </a:lnTo>
                  <a:lnTo>
                    <a:pt x="3725" y="166414"/>
                  </a:lnTo>
                  <a:lnTo>
                    <a:pt x="4047" y="224205"/>
                  </a:lnTo>
                  <a:lnTo>
                    <a:pt x="4110" y="278341"/>
                  </a:lnTo>
                  <a:lnTo>
                    <a:pt x="4126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1874072" y="48431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032000" y="249421"/>
              <a:ext cx="252684" cy="296981"/>
            </a:xfrm>
            <a:custGeom>
              <a:avLst/>
              <a:gdLst/>
              <a:ahLst/>
              <a:cxnLst/>
              <a:rect l="0" t="0" r="0" b="0"/>
              <a:pathLst>
                <a:path w="252684" h="296981">
                  <a:moveTo>
                    <a:pt x="0" y="34848"/>
                  </a:moveTo>
                  <a:lnTo>
                    <a:pt x="11178" y="18080"/>
                  </a:lnTo>
                  <a:lnTo>
                    <a:pt x="26025" y="6729"/>
                  </a:lnTo>
                  <a:lnTo>
                    <a:pt x="34897" y="2064"/>
                  </a:lnTo>
                  <a:lnTo>
                    <a:pt x="57234" y="0"/>
                  </a:lnTo>
                  <a:lnTo>
                    <a:pt x="104112" y="8207"/>
                  </a:lnTo>
                  <a:lnTo>
                    <a:pt x="136523" y="23315"/>
                  </a:lnTo>
                  <a:lnTo>
                    <a:pt x="151534" y="39081"/>
                  </a:lnTo>
                  <a:lnTo>
                    <a:pt x="181868" y="90388"/>
                  </a:lnTo>
                  <a:lnTo>
                    <a:pt x="192967" y="133712"/>
                  </a:lnTo>
                  <a:lnTo>
                    <a:pt x="187422" y="187218"/>
                  </a:lnTo>
                  <a:lnTo>
                    <a:pt x="169472" y="247830"/>
                  </a:lnTo>
                  <a:lnTo>
                    <a:pt x="153700" y="267157"/>
                  </a:lnTo>
                  <a:lnTo>
                    <a:pt x="109389" y="294686"/>
                  </a:lnTo>
                  <a:lnTo>
                    <a:pt x="97492" y="296980"/>
                  </a:lnTo>
                  <a:lnTo>
                    <a:pt x="74915" y="293291"/>
                  </a:lnTo>
                  <a:lnTo>
                    <a:pt x="66321" y="287862"/>
                  </a:lnTo>
                  <a:lnTo>
                    <a:pt x="53652" y="272471"/>
                  </a:lnTo>
                  <a:lnTo>
                    <a:pt x="39943" y="244075"/>
                  </a:lnTo>
                  <a:lnTo>
                    <a:pt x="39497" y="235164"/>
                  </a:lnTo>
                  <a:lnTo>
                    <a:pt x="45240" y="219024"/>
                  </a:lnTo>
                  <a:lnTo>
                    <a:pt x="53557" y="213784"/>
                  </a:lnTo>
                  <a:lnTo>
                    <a:pt x="78395" y="207962"/>
                  </a:lnTo>
                  <a:lnTo>
                    <a:pt x="132425" y="212629"/>
                  </a:lnTo>
                  <a:lnTo>
                    <a:pt x="188927" y="228174"/>
                  </a:lnTo>
                  <a:lnTo>
                    <a:pt x="241052" y="234005"/>
                  </a:lnTo>
                  <a:lnTo>
                    <a:pt x="252683" y="2348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2384363" y="284269"/>
              <a:ext cx="180138" cy="255744"/>
            </a:xfrm>
            <a:custGeom>
              <a:avLst/>
              <a:gdLst/>
              <a:ahLst/>
              <a:cxnLst/>
              <a:rect l="0" t="0" r="0" b="0"/>
              <a:pathLst>
                <a:path w="180138" h="255744">
                  <a:moveTo>
                    <a:pt x="110890" y="0"/>
                  </a:moveTo>
                  <a:lnTo>
                    <a:pt x="52274" y="0"/>
                  </a:lnTo>
                  <a:lnTo>
                    <a:pt x="17483" y="5589"/>
                  </a:lnTo>
                  <a:lnTo>
                    <a:pt x="10015" y="11915"/>
                  </a:lnTo>
                  <a:lnTo>
                    <a:pt x="1716" y="31422"/>
                  </a:lnTo>
                  <a:lnTo>
                    <a:pt x="1147" y="52570"/>
                  </a:lnTo>
                  <a:lnTo>
                    <a:pt x="2454" y="73667"/>
                  </a:lnTo>
                  <a:lnTo>
                    <a:pt x="0" y="115807"/>
                  </a:lnTo>
                  <a:lnTo>
                    <a:pt x="1869" y="126338"/>
                  </a:lnTo>
                  <a:lnTo>
                    <a:pt x="5454" y="128679"/>
                  </a:lnTo>
                  <a:lnTo>
                    <a:pt x="10184" y="125560"/>
                  </a:lnTo>
                  <a:lnTo>
                    <a:pt x="34586" y="98112"/>
                  </a:lnTo>
                  <a:lnTo>
                    <a:pt x="43643" y="94653"/>
                  </a:lnTo>
                  <a:lnTo>
                    <a:pt x="66185" y="93931"/>
                  </a:lnTo>
                  <a:lnTo>
                    <a:pt x="105183" y="105690"/>
                  </a:lnTo>
                  <a:lnTo>
                    <a:pt x="159662" y="137386"/>
                  </a:lnTo>
                  <a:lnTo>
                    <a:pt x="167971" y="144233"/>
                  </a:lnTo>
                  <a:lnTo>
                    <a:pt x="177204" y="164319"/>
                  </a:lnTo>
                  <a:lnTo>
                    <a:pt x="180137" y="187674"/>
                  </a:lnTo>
                  <a:lnTo>
                    <a:pt x="177542" y="209753"/>
                  </a:lnTo>
                  <a:lnTo>
                    <a:pt x="169369" y="228144"/>
                  </a:lnTo>
                  <a:lnTo>
                    <a:pt x="163914" y="236324"/>
                  </a:lnTo>
                  <a:lnTo>
                    <a:pt x="148495" y="248532"/>
                  </a:lnTo>
                  <a:lnTo>
                    <a:pt x="139469" y="253426"/>
                  </a:lnTo>
                  <a:lnTo>
                    <a:pt x="120083" y="255743"/>
                  </a:lnTo>
                  <a:lnTo>
                    <a:pt x="62535" y="245851"/>
                  </a:lnTo>
                  <a:lnTo>
                    <a:pt x="26663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146421" y="1013621"/>
            <a:ext cx="1116022" cy="487085"/>
            <a:chOff x="1146421" y="1013621"/>
            <a:chExt cx="1116022" cy="487085"/>
          </a:xfrm>
        </p:grpSpPr>
        <p:sp>
          <p:nvSpPr>
            <p:cNvPr id="42" name="Freeform 41"/>
            <p:cNvSpPr/>
            <p:nvPr/>
          </p:nvSpPr>
          <p:spPr>
            <a:xfrm>
              <a:off x="1146421" y="1079565"/>
              <a:ext cx="84229" cy="21058"/>
            </a:xfrm>
            <a:custGeom>
              <a:avLst/>
              <a:gdLst/>
              <a:ahLst/>
              <a:cxnLst/>
              <a:rect l="0" t="0" r="0" b="0"/>
              <a:pathLst>
                <a:path w="84229" h="21058">
                  <a:moveTo>
                    <a:pt x="84228" y="0"/>
                  </a:moveTo>
                  <a:lnTo>
                    <a:pt x="46750" y="8334"/>
                  </a:lnTo>
                  <a:lnTo>
                    <a:pt x="25457" y="1072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167478" y="1174322"/>
              <a:ext cx="63172" cy="10529"/>
            </a:xfrm>
            <a:custGeom>
              <a:avLst/>
              <a:gdLst/>
              <a:ahLst/>
              <a:cxnLst/>
              <a:rect l="0" t="0" r="0" b="0"/>
              <a:pathLst>
                <a:path w="63172" h="10529">
                  <a:moveTo>
                    <a:pt x="63171" y="0"/>
                  </a:moveTo>
                  <a:lnTo>
                    <a:pt x="28813" y="833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809717" y="1047980"/>
              <a:ext cx="10529" cy="336913"/>
            </a:xfrm>
            <a:custGeom>
              <a:avLst/>
              <a:gdLst/>
              <a:ahLst/>
              <a:cxnLst/>
              <a:rect l="0" t="0" r="0" b="0"/>
              <a:pathLst>
                <a:path w="10529" h="336913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9786"/>
                  </a:lnTo>
                  <a:lnTo>
                    <a:pt x="3119" y="225782"/>
                  </a:lnTo>
                  <a:lnTo>
                    <a:pt x="9065" y="286624"/>
                  </a:lnTo>
                  <a:lnTo>
                    <a:pt x="10528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041344" y="1013621"/>
              <a:ext cx="134742" cy="171230"/>
            </a:xfrm>
            <a:custGeom>
              <a:avLst/>
              <a:gdLst/>
              <a:ahLst/>
              <a:cxnLst/>
              <a:rect l="0" t="0" r="0" b="0"/>
              <a:pathLst>
                <a:path w="134742" h="171230">
                  <a:moveTo>
                    <a:pt x="0" y="13302"/>
                  </a:moveTo>
                  <a:lnTo>
                    <a:pt x="11178" y="2123"/>
                  </a:lnTo>
                  <a:lnTo>
                    <a:pt x="19150" y="0"/>
                  </a:lnTo>
                  <a:lnTo>
                    <a:pt x="51557" y="2602"/>
                  </a:lnTo>
                  <a:lnTo>
                    <a:pt x="73217" y="7766"/>
                  </a:lnTo>
                  <a:lnTo>
                    <a:pt x="81566" y="13121"/>
                  </a:lnTo>
                  <a:lnTo>
                    <a:pt x="93963" y="28429"/>
                  </a:lnTo>
                  <a:lnTo>
                    <a:pt x="97133" y="46931"/>
                  </a:lnTo>
                  <a:lnTo>
                    <a:pt x="96341" y="56778"/>
                  </a:lnTo>
                  <a:lnTo>
                    <a:pt x="91133" y="63343"/>
                  </a:lnTo>
                  <a:lnTo>
                    <a:pt x="72869" y="70638"/>
                  </a:lnTo>
                  <a:lnTo>
                    <a:pt x="70806" y="73752"/>
                  </a:lnTo>
                  <a:lnTo>
                    <a:pt x="74110" y="76999"/>
                  </a:lnTo>
                  <a:lnTo>
                    <a:pt x="116084" y="102495"/>
                  </a:lnTo>
                  <a:lnTo>
                    <a:pt x="131921" y="115724"/>
                  </a:lnTo>
                  <a:lnTo>
                    <a:pt x="134741" y="123697"/>
                  </a:lnTo>
                  <a:lnTo>
                    <a:pt x="131634" y="141915"/>
                  </a:lnTo>
                  <a:lnTo>
                    <a:pt x="126361" y="149347"/>
                  </a:lnTo>
                  <a:lnTo>
                    <a:pt x="111142" y="160724"/>
                  </a:lnTo>
                  <a:lnTo>
                    <a:pt x="77254" y="168117"/>
                  </a:lnTo>
                  <a:lnTo>
                    <a:pt x="21057" y="1712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020287" y="1258550"/>
              <a:ext cx="242156" cy="10529"/>
            </a:xfrm>
            <a:custGeom>
              <a:avLst/>
              <a:gdLst/>
              <a:ahLst/>
              <a:cxnLst/>
              <a:rect l="0" t="0" r="0" b="0"/>
              <a:pathLst>
                <a:path w="242156" h="10529">
                  <a:moveTo>
                    <a:pt x="242155" y="0"/>
                  </a:moveTo>
                  <a:lnTo>
                    <a:pt x="188010" y="8333"/>
                  </a:lnTo>
                  <a:lnTo>
                    <a:pt x="127475" y="10095"/>
                  </a:lnTo>
                  <a:lnTo>
                    <a:pt x="67597" y="10443"/>
                  </a:lnTo>
                  <a:lnTo>
                    <a:pt x="20068" y="10511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199922" y="1321721"/>
              <a:ext cx="20407" cy="178985"/>
            </a:xfrm>
            <a:custGeom>
              <a:avLst/>
              <a:gdLst/>
              <a:ahLst/>
              <a:cxnLst/>
              <a:rect l="0" t="0" r="0" b="0"/>
              <a:pathLst>
                <a:path w="20407" h="178985">
                  <a:moveTo>
                    <a:pt x="9878" y="0"/>
                  </a:moveTo>
                  <a:lnTo>
                    <a:pt x="2642" y="27556"/>
                  </a:lnTo>
                  <a:lnTo>
                    <a:pt x="0" y="86898"/>
                  </a:lnTo>
                  <a:lnTo>
                    <a:pt x="5067" y="143767"/>
                  </a:lnTo>
                  <a:lnTo>
                    <a:pt x="20406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083458" y="1384892"/>
              <a:ext cx="126343" cy="57444"/>
            </a:xfrm>
            <a:custGeom>
              <a:avLst/>
              <a:gdLst/>
              <a:ahLst/>
              <a:cxnLst/>
              <a:rect l="0" t="0" r="0" b="0"/>
              <a:pathLst>
                <a:path w="126343" h="57444">
                  <a:moveTo>
                    <a:pt x="126342" y="31585"/>
                  </a:moveTo>
                  <a:lnTo>
                    <a:pt x="72466" y="49543"/>
                  </a:lnTo>
                  <a:lnTo>
                    <a:pt x="41748" y="57443"/>
                  </a:lnTo>
                  <a:lnTo>
                    <a:pt x="20894" y="55556"/>
                  </a:lnTo>
                  <a:lnTo>
                    <a:pt x="13929" y="49905"/>
                  </a:lnTo>
                  <a:lnTo>
                    <a:pt x="6191" y="3114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4193759" y="42113"/>
            <a:ext cx="1070490" cy="561083"/>
            <a:chOff x="4193759" y="42113"/>
            <a:chExt cx="1070490" cy="561083"/>
          </a:xfrm>
        </p:grpSpPr>
        <p:sp>
          <p:nvSpPr>
            <p:cNvPr id="50" name="Freeform 49"/>
            <p:cNvSpPr/>
            <p:nvPr/>
          </p:nvSpPr>
          <p:spPr>
            <a:xfrm>
              <a:off x="4193759" y="143871"/>
              <a:ext cx="270324" cy="321862"/>
            </a:xfrm>
            <a:custGeom>
              <a:avLst/>
              <a:gdLst/>
              <a:ahLst/>
              <a:cxnLst/>
              <a:rect l="0" t="0" r="0" b="0"/>
              <a:pathLst>
                <a:path w="270324" h="321862">
                  <a:moveTo>
                    <a:pt x="207152" y="45641"/>
                  </a:moveTo>
                  <a:lnTo>
                    <a:pt x="172255" y="16333"/>
                  </a:lnTo>
                  <a:lnTo>
                    <a:pt x="143000" y="1732"/>
                  </a:lnTo>
                  <a:lnTo>
                    <a:pt x="122489" y="0"/>
                  </a:lnTo>
                  <a:lnTo>
                    <a:pt x="80725" y="8420"/>
                  </a:lnTo>
                  <a:lnTo>
                    <a:pt x="54789" y="23564"/>
                  </a:lnTo>
                  <a:lnTo>
                    <a:pt x="32286" y="54048"/>
                  </a:lnTo>
                  <a:lnTo>
                    <a:pt x="12128" y="106270"/>
                  </a:lnTo>
                  <a:lnTo>
                    <a:pt x="0" y="161646"/>
                  </a:lnTo>
                  <a:lnTo>
                    <a:pt x="715" y="203626"/>
                  </a:lnTo>
                  <a:lnTo>
                    <a:pt x="6608" y="230500"/>
                  </a:lnTo>
                  <a:lnTo>
                    <a:pt x="36045" y="287184"/>
                  </a:lnTo>
                  <a:lnTo>
                    <a:pt x="52726" y="302342"/>
                  </a:lnTo>
                  <a:lnTo>
                    <a:pt x="92031" y="321606"/>
                  </a:lnTo>
                  <a:lnTo>
                    <a:pt x="134308" y="321861"/>
                  </a:lnTo>
                  <a:lnTo>
                    <a:pt x="172701" y="314528"/>
                  </a:lnTo>
                  <a:lnTo>
                    <a:pt x="229421" y="285633"/>
                  </a:lnTo>
                  <a:lnTo>
                    <a:pt x="270323" y="2667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632538" y="221098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664124" y="315854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029055" y="42113"/>
              <a:ext cx="139558" cy="226461"/>
            </a:xfrm>
            <a:custGeom>
              <a:avLst/>
              <a:gdLst/>
              <a:ahLst/>
              <a:cxnLst/>
              <a:rect l="0" t="0" r="0" b="0"/>
              <a:pathLst>
                <a:path w="139558" h="226461">
                  <a:moveTo>
                    <a:pt x="87795" y="0"/>
                  </a:moveTo>
                  <a:lnTo>
                    <a:pt x="67551" y="43963"/>
                  </a:lnTo>
                  <a:lnTo>
                    <a:pt x="28192" y="105200"/>
                  </a:lnTo>
                  <a:lnTo>
                    <a:pt x="1682" y="149006"/>
                  </a:lnTo>
                  <a:lnTo>
                    <a:pt x="0" y="172290"/>
                  </a:lnTo>
                  <a:lnTo>
                    <a:pt x="4321" y="195897"/>
                  </a:lnTo>
                  <a:lnTo>
                    <a:pt x="14040" y="214187"/>
                  </a:lnTo>
                  <a:lnTo>
                    <a:pt x="22247" y="220001"/>
                  </a:lnTo>
                  <a:lnTo>
                    <a:pt x="43845" y="226460"/>
                  </a:lnTo>
                  <a:lnTo>
                    <a:pt x="76722" y="224507"/>
                  </a:lnTo>
                  <a:lnTo>
                    <a:pt x="94962" y="216375"/>
                  </a:lnTo>
                  <a:lnTo>
                    <a:pt x="131324" y="192090"/>
                  </a:lnTo>
                  <a:lnTo>
                    <a:pt x="136702" y="184212"/>
                  </a:lnTo>
                  <a:lnTo>
                    <a:pt x="139557" y="166100"/>
                  </a:lnTo>
                  <a:lnTo>
                    <a:pt x="136341" y="158697"/>
                  </a:lnTo>
                  <a:lnTo>
                    <a:pt x="123409" y="147351"/>
                  </a:lnTo>
                  <a:lnTo>
                    <a:pt x="115047" y="145028"/>
                  </a:lnTo>
                  <a:lnTo>
                    <a:pt x="96397" y="145565"/>
                  </a:lnTo>
                  <a:lnTo>
                    <a:pt x="45680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979979" y="336911"/>
              <a:ext cx="284270" cy="10530"/>
            </a:xfrm>
            <a:custGeom>
              <a:avLst/>
              <a:gdLst/>
              <a:ahLst/>
              <a:cxnLst/>
              <a:rect l="0" t="0" r="0" b="0"/>
              <a:pathLst>
                <a:path w="284270" h="10530">
                  <a:moveTo>
                    <a:pt x="284269" y="0"/>
                  </a:moveTo>
                  <a:lnTo>
                    <a:pt x="250647" y="6066"/>
                  </a:lnTo>
                  <a:lnTo>
                    <a:pt x="198946" y="1545"/>
                  </a:lnTo>
                  <a:lnTo>
                    <a:pt x="143673" y="306"/>
                  </a:lnTo>
                  <a:lnTo>
                    <a:pt x="82005" y="8374"/>
                  </a:lnTo>
                  <a:lnTo>
                    <a:pt x="27637" y="1010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031926" y="387627"/>
              <a:ext cx="143767" cy="215569"/>
            </a:xfrm>
            <a:custGeom>
              <a:avLst/>
              <a:gdLst/>
              <a:ahLst/>
              <a:cxnLst/>
              <a:rect l="0" t="0" r="0" b="0"/>
              <a:pathLst>
                <a:path w="143767" h="215569">
                  <a:moveTo>
                    <a:pt x="127037" y="65098"/>
                  </a:moveTo>
                  <a:lnTo>
                    <a:pt x="102991" y="83079"/>
                  </a:lnTo>
                  <a:lnTo>
                    <a:pt x="82738" y="109420"/>
                  </a:lnTo>
                  <a:lnTo>
                    <a:pt x="60993" y="160145"/>
                  </a:lnTo>
                  <a:lnTo>
                    <a:pt x="61196" y="197115"/>
                  </a:lnTo>
                  <a:lnTo>
                    <a:pt x="66765" y="205752"/>
                  </a:lnTo>
                  <a:lnTo>
                    <a:pt x="75158" y="211510"/>
                  </a:lnTo>
                  <a:lnTo>
                    <a:pt x="85432" y="215348"/>
                  </a:lnTo>
                  <a:lnTo>
                    <a:pt x="94621" y="215568"/>
                  </a:lnTo>
                  <a:lnTo>
                    <a:pt x="111070" y="209572"/>
                  </a:lnTo>
                  <a:lnTo>
                    <a:pt x="133485" y="193043"/>
                  </a:lnTo>
                  <a:lnTo>
                    <a:pt x="141601" y="173825"/>
                  </a:lnTo>
                  <a:lnTo>
                    <a:pt x="143766" y="162149"/>
                  </a:lnTo>
                  <a:lnTo>
                    <a:pt x="142869" y="152026"/>
                  </a:lnTo>
                  <a:lnTo>
                    <a:pt x="135633" y="134538"/>
                  </a:lnTo>
                  <a:lnTo>
                    <a:pt x="118406" y="111539"/>
                  </a:lnTo>
                  <a:lnTo>
                    <a:pt x="99025" y="100166"/>
                  </a:lnTo>
                  <a:lnTo>
                    <a:pt x="43280" y="72359"/>
                  </a:lnTo>
                  <a:lnTo>
                    <a:pt x="21962" y="63256"/>
                  </a:lnTo>
                  <a:lnTo>
                    <a:pt x="7028" y="49071"/>
                  </a:lnTo>
                  <a:lnTo>
                    <a:pt x="1407" y="40376"/>
                  </a:lnTo>
                  <a:lnTo>
                    <a:pt x="0" y="32239"/>
                  </a:lnTo>
                  <a:lnTo>
                    <a:pt x="1402" y="24474"/>
                  </a:lnTo>
                  <a:lnTo>
                    <a:pt x="4676" y="16959"/>
                  </a:lnTo>
                  <a:lnTo>
                    <a:pt x="17672" y="5488"/>
                  </a:lnTo>
                  <a:lnTo>
                    <a:pt x="26051" y="792"/>
                  </a:lnTo>
                  <a:lnTo>
                    <a:pt x="33977" y="0"/>
                  </a:lnTo>
                  <a:lnTo>
                    <a:pt x="63866" y="124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4397401" y="914182"/>
            <a:ext cx="1214289" cy="521515"/>
            <a:chOff x="4397401" y="914182"/>
            <a:chExt cx="1214289" cy="521515"/>
          </a:xfrm>
        </p:grpSpPr>
        <p:sp>
          <p:nvSpPr>
            <p:cNvPr id="57" name="Freeform 56"/>
            <p:cNvSpPr/>
            <p:nvPr/>
          </p:nvSpPr>
          <p:spPr>
            <a:xfrm>
              <a:off x="4397401" y="1072050"/>
              <a:ext cx="290883" cy="275598"/>
            </a:xfrm>
            <a:custGeom>
              <a:avLst/>
              <a:gdLst/>
              <a:ahLst/>
              <a:cxnLst/>
              <a:rect l="0" t="0" r="0" b="0"/>
              <a:pathLst>
                <a:path w="290883" h="275598">
                  <a:moveTo>
                    <a:pt x="66681" y="244012"/>
                  </a:moveTo>
                  <a:lnTo>
                    <a:pt x="48723" y="190137"/>
                  </a:lnTo>
                  <a:lnTo>
                    <a:pt x="31532" y="127386"/>
                  </a:lnTo>
                  <a:lnTo>
                    <a:pt x="14032" y="66307"/>
                  </a:lnTo>
                  <a:lnTo>
                    <a:pt x="0" y="23166"/>
                  </a:lnTo>
                  <a:lnTo>
                    <a:pt x="1170" y="14893"/>
                  </a:lnTo>
                  <a:lnTo>
                    <a:pt x="5460" y="8208"/>
                  </a:lnTo>
                  <a:lnTo>
                    <a:pt x="11829" y="2581"/>
                  </a:lnTo>
                  <a:lnTo>
                    <a:pt x="19585" y="0"/>
                  </a:lnTo>
                  <a:lnTo>
                    <a:pt x="49607" y="1956"/>
                  </a:lnTo>
                  <a:lnTo>
                    <a:pt x="104730" y="13098"/>
                  </a:lnTo>
                  <a:lnTo>
                    <a:pt x="166968" y="31196"/>
                  </a:lnTo>
                  <a:lnTo>
                    <a:pt x="225249" y="70126"/>
                  </a:lnTo>
                  <a:lnTo>
                    <a:pt x="271746" y="118341"/>
                  </a:lnTo>
                  <a:lnTo>
                    <a:pt x="288619" y="149454"/>
                  </a:lnTo>
                  <a:lnTo>
                    <a:pt x="290882" y="173520"/>
                  </a:lnTo>
                  <a:lnTo>
                    <a:pt x="286819" y="197474"/>
                  </a:lnTo>
                  <a:lnTo>
                    <a:pt x="277214" y="215920"/>
                  </a:lnTo>
                  <a:lnTo>
                    <a:pt x="253064" y="239458"/>
                  </a:lnTo>
                  <a:lnTo>
                    <a:pt x="218092" y="255661"/>
                  </a:lnTo>
                  <a:lnTo>
                    <a:pt x="159458" y="264380"/>
                  </a:lnTo>
                  <a:lnTo>
                    <a:pt x="119324" y="2755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906279" y="1158134"/>
              <a:ext cx="73701" cy="10530"/>
            </a:xfrm>
            <a:custGeom>
              <a:avLst/>
              <a:gdLst/>
              <a:ahLst/>
              <a:cxnLst/>
              <a:rect l="0" t="0" r="0" b="0"/>
              <a:pathLst>
                <a:path w="73701" h="10530">
                  <a:moveTo>
                    <a:pt x="73700" y="0"/>
                  </a:moveTo>
                  <a:lnTo>
                    <a:pt x="31008" y="312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4916808" y="1242362"/>
              <a:ext cx="52643" cy="21058"/>
            </a:xfrm>
            <a:custGeom>
              <a:avLst/>
              <a:gdLst/>
              <a:ahLst/>
              <a:cxnLst/>
              <a:rect l="0" t="0" r="0" b="0"/>
              <a:pathLst>
                <a:path w="52643" h="21058">
                  <a:moveTo>
                    <a:pt x="52642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148435" y="1179191"/>
              <a:ext cx="73700" cy="1"/>
            </a:xfrm>
            <a:custGeom>
              <a:avLst/>
              <a:gdLst/>
              <a:ahLst/>
              <a:cxnLst/>
              <a:rect l="0" t="0" r="0" b="0"/>
              <a:pathLst>
                <a:path w="73700" h="1">
                  <a:moveTo>
                    <a:pt x="73699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390590" y="914182"/>
              <a:ext cx="129332" cy="180782"/>
            </a:xfrm>
            <a:custGeom>
              <a:avLst/>
              <a:gdLst/>
              <a:ahLst/>
              <a:cxnLst/>
              <a:rect l="0" t="0" r="0" b="0"/>
              <a:pathLst>
                <a:path w="129332" h="180782">
                  <a:moveTo>
                    <a:pt x="52643" y="22854"/>
                  </a:moveTo>
                  <a:lnTo>
                    <a:pt x="35875" y="17265"/>
                  </a:lnTo>
                  <a:lnTo>
                    <a:pt x="33276" y="13279"/>
                  </a:lnTo>
                  <a:lnTo>
                    <a:pt x="33882" y="8281"/>
                  </a:lnTo>
                  <a:lnTo>
                    <a:pt x="36626" y="2610"/>
                  </a:lnTo>
                  <a:lnTo>
                    <a:pt x="41965" y="0"/>
                  </a:lnTo>
                  <a:lnTo>
                    <a:pt x="57256" y="218"/>
                  </a:lnTo>
                  <a:lnTo>
                    <a:pt x="85595" y="12507"/>
                  </a:lnTo>
                  <a:lnTo>
                    <a:pt x="90988" y="19466"/>
                  </a:lnTo>
                  <a:lnTo>
                    <a:pt x="93414" y="27614"/>
                  </a:lnTo>
                  <a:lnTo>
                    <a:pt x="93862" y="36556"/>
                  </a:lnTo>
                  <a:lnTo>
                    <a:pt x="88120" y="52730"/>
                  </a:lnTo>
                  <a:lnTo>
                    <a:pt x="83313" y="60319"/>
                  </a:lnTo>
                  <a:lnTo>
                    <a:pt x="82449" y="67718"/>
                  </a:lnTo>
                  <a:lnTo>
                    <a:pt x="87727" y="82178"/>
                  </a:lnTo>
                  <a:lnTo>
                    <a:pt x="100991" y="93284"/>
                  </a:lnTo>
                  <a:lnTo>
                    <a:pt x="109442" y="97883"/>
                  </a:lnTo>
                  <a:lnTo>
                    <a:pt x="121951" y="112352"/>
                  </a:lnTo>
                  <a:lnTo>
                    <a:pt x="126924" y="121124"/>
                  </a:lnTo>
                  <a:lnTo>
                    <a:pt x="129331" y="140229"/>
                  </a:lnTo>
                  <a:lnTo>
                    <a:pt x="128335" y="150237"/>
                  </a:lnTo>
                  <a:lnTo>
                    <a:pt x="122991" y="156909"/>
                  </a:lnTo>
                  <a:lnTo>
                    <a:pt x="104576" y="164322"/>
                  </a:lnTo>
                  <a:lnTo>
                    <a:pt x="44216" y="172591"/>
                  </a:lnTo>
                  <a:lnTo>
                    <a:pt x="0" y="1807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369533" y="1158134"/>
              <a:ext cx="221100" cy="31587"/>
            </a:xfrm>
            <a:custGeom>
              <a:avLst/>
              <a:gdLst/>
              <a:ahLst/>
              <a:cxnLst/>
              <a:rect l="0" t="0" r="0" b="0"/>
              <a:pathLst>
                <a:path w="221100" h="31587">
                  <a:moveTo>
                    <a:pt x="221099" y="0"/>
                  </a:moveTo>
                  <a:lnTo>
                    <a:pt x="157649" y="16789"/>
                  </a:lnTo>
                  <a:lnTo>
                    <a:pt x="110142" y="19793"/>
                  </a:lnTo>
                  <a:lnTo>
                    <a:pt x="60191" y="2185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469259" y="1239456"/>
              <a:ext cx="142431" cy="196241"/>
            </a:xfrm>
            <a:custGeom>
              <a:avLst/>
              <a:gdLst/>
              <a:ahLst/>
              <a:cxnLst/>
              <a:rect l="0" t="0" r="0" b="0"/>
              <a:pathLst>
                <a:path w="142431" h="196241">
                  <a:moveTo>
                    <a:pt x="100316" y="45020"/>
                  </a:moveTo>
                  <a:lnTo>
                    <a:pt x="50818" y="100108"/>
                  </a:lnTo>
                  <a:lnTo>
                    <a:pt x="35607" y="135562"/>
                  </a:lnTo>
                  <a:lnTo>
                    <a:pt x="29280" y="175703"/>
                  </a:lnTo>
                  <a:lnTo>
                    <a:pt x="33072" y="184784"/>
                  </a:lnTo>
                  <a:lnTo>
                    <a:pt x="40279" y="190839"/>
                  </a:lnTo>
                  <a:lnTo>
                    <a:pt x="49763" y="194875"/>
                  </a:lnTo>
                  <a:lnTo>
                    <a:pt x="69659" y="196240"/>
                  </a:lnTo>
                  <a:lnTo>
                    <a:pt x="89030" y="191778"/>
                  </a:lnTo>
                  <a:lnTo>
                    <a:pt x="105439" y="181996"/>
                  </a:lnTo>
                  <a:lnTo>
                    <a:pt x="110750" y="173772"/>
                  </a:lnTo>
                  <a:lnTo>
                    <a:pt x="116652" y="152156"/>
                  </a:lnTo>
                  <a:lnTo>
                    <a:pt x="115886" y="142180"/>
                  </a:lnTo>
                  <a:lnTo>
                    <a:pt x="108796" y="124857"/>
                  </a:lnTo>
                  <a:lnTo>
                    <a:pt x="91650" y="101951"/>
                  </a:lnTo>
                  <a:lnTo>
                    <a:pt x="36384" y="59127"/>
                  </a:lnTo>
                  <a:lnTo>
                    <a:pt x="5334" y="43611"/>
                  </a:lnTo>
                  <a:lnTo>
                    <a:pt x="730" y="37062"/>
                  </a:lnTo>
                  <a:lnTo>
                    <a:pt x="0" y="29186"/>
                  </a:lnTo>
                  <a:lnTo>
                    <a:pt x="1853" y="20426"/>
                  </a:lnTo>
                  <a:lnTo>
                    <a:pt x="7768" y="13416"/>
                  </a:lnTo>
                  <a:lnTo>
                    <a:pt x="26818" y="2508"/>
                  </a:lnTo>
                  <a:lnTo>
                    <a:pt x="54002" y="0"/>
                  </a:lnTo>
                  <a:lnTo>
                    <a:pt x="107935" y="7921"/>
                  </a:lnTo>
                  <a:lnTo>
                    <a:pt x="124370" y="17223"/>
                  </a:lnTo>
                  <a:lnTo>
                    <a:pt x="142430" y="344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5" name="Freeform 64"/>
          <p:cNvSpPr/>
          <p:nvPr/>
        </p:nvSpPr>
        <p:spPr>
          <a:xfrm>
            <a:off x="543609" y="965323"/>
            <a:ext cx="384518" cy="379463"/>
          </a:xfrm>
          <a:custGeom>
            <a:avLst/>
            <a:gdLst/>
            <a:ahLst/>
            <a:cxnLst/>
            <a:rect l="0" t="0" r="0" b="0"/>
            <a:pathLst>
              <a:path w="384518" h="379463">
                <a:moveTo>
                  <a:pt x="24929" y="66469"/>
                </a:moveTo>
                <a:lnTo>
                  <a:pt x="24929" y="120614"/>
                </a:lnTo>
                <a:lnTo>
                  <a:pt x="24929" y="181150"/>
                </a:lnTo>
                <a:lnTo>
                  <a:pt x="26099" y="241027"/>
                </a:lnTo>
                <a:lnTo>
                  <a:pt x="33263" y="297915"/>
                </a:lnTo>
                <a:lnTo>
                  <a:pt x="35024" y="354212"/>
                </a:lnTo>
                <a:lnTo>
                  <a:pt x="32829" y="361243"/>
                </a:lnTo>
                <a:lnTo>
                  <a:pt x="29026" y="363591"/>
                </a:lnTo>
                <a:lnTo>
                  <a:pt x="24151" y="362816"/>
                </a:lnTo>
                <a:lnTo>
                  <a:pt x="20901" y="356451"/>
                </a:lnTo>
                <a:lnTo>
                  <a:pt x="12565" y="304207"/>
                </a:lnTo>
                <a:lnTo>
                  <a:pt x="0" y="243151"/>
                </a:lnTo>
                <a:lnTo>
                  <a:pt x="1894" y="186031"/>
                </a:lnTo>
                <a:lnTo>
                  <a:pt x="6601" y="132807"/>
                </a:lnTo>
                <a:lnTo>
                  <a:pt x="13274" y="111161"/>
                </a:lnTo>
                <a:lnTo>
                  <a:pt x="48526" y="47964"/>
                </a:lnTo>
                <a:lnTo>
                  <a:pt x="70916" y="25111"/>
                </a:lnTo>
                <a:lnTo>
                  <a:pt x="99776" y="6642"/>
                </a:lnTo>
                <a:lnTo>
                  <a:pt x="109922" y="2018"/>
                </a:lnTo>
                <a:lnTo>
                  <a:pt x="133674" y="0"/>
                </a:lnTo>
                <a:lnTo>
                  <a:pt x="158658" y="4172"/>
                </a:lnTo>
                <a:lnTo>
                  <a:pt x="214029" y="32414"/>
                </a:lnTo>
                <a:lnTo>
                  <a:pt x="221186" y="42596"/>
                </a:lnTo>
                <a:lnTo>
                  <a:pt x="229138" y="69507"/>
                </a:lnTo>
                <a:lnTo>
                  <a:pt x="228025" y="111953"/>
                </a:lnTo>
                <a:lnTo>
                  <a:pt x="220287" y="148576"/>
                </a:lnTo>
                <a:lnTo>
                  <a:pt x="204996" y="176065"/>
                </a:lnTo>
                <a:lnTo>
                  <a:pt x="189187" y="188488"/>
                </a:lnTo>
                <a:lnTo>
                  <a:pt x="169292" y="196739"/>
                </a:lnTo>
                <a:lnTo>
                  <a:pt x="118393" y="202036"/>
                </a:lnTo>
                <a:lnTo>
                  <a:pt x="104786" y="202471"/>
                </a:lnTo>
                <a:lnTo>
                  <a:pt x="98054" y="200421"/>
                </a:lnTo>
                <a:lnTo>
                  <a:pt x="95906" y="196714"/>
                </a:lnTo>
                <a:lnTo>
                  <a:pt x="96814" y="191904"/>
                </a:lnTo>
                <a:lnTo>
                  <a:pt x="102098" y="188697"/>
                </a:lnTo>
                <a:lnTo>
                  <a:pt x="157086" y="183127"/>
                </a:lnTo>
                <a:lnTo>
                  <a:pt x="216941" y="193847"/>
                </a:lnTo>
                <a:lnTo>
                  <a:pt x="254177" y="206766"/>
                </a:lnTo>
                <a:lnTo>
                  <a:pt x="316121" y="238886"/>
                </a:lnTo>
                <a:lnTo>
                  <a:pt x="366306" y="273589"/>
                </a:lnTo>
                <a:lnTo>
                  <a:pt x="383571" y="300194"/>
                </a:lnTo>
                <a:lnTo>
                  <a:pt x="384517" y="310023"/>
                </a:lnTo>
                <a:lnTo>
                  <a:pt x="379328" y="330303"/>
                </a:lnTo>
                <a:lnTo>
                  <a:pt x="366104" y="347895"/>
                </a:lnTo>
                <a:lnTo>
                  <a:pt x="347358" y="362343"/>
                </a:lnTo>
                <a:lnTo>
                  <a:pt x="323429" y="372664"/>
                </a:lnTo>
                <a:lnTo>
                  <a:pt x="272471" y="379462"/>
                </a:lnTo>
                <a:lnTo>
                  <a:pt x="209181" y="373353"/>
                </a:lnTo>
                <a:lnTo>
                  <a:pt x="148499" y="357762"/>
                </a:lnTo>
                <a:lnTo>
                  <a:pt x="91712" y="338088"/>
                </a:lnTo>
                <a:lnTo>
                  <a:pt x="67043" y="329682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2377120" y="2146824"/>
            <a:ext cx="191834" cy="527657"/>
            <a:chOff x="2377120" y="2146824"/>
            <a:chExt cx="191834" cy="527657"/>
          </a:xfrm>
        </p:grpSpPr>
        <p:sp>
          <p:nvSpPr>
            <p:cNvPr id="66" name="Freeform 65"/>
            <p:cNvSpPr/>
            <p:nvPr/>
          </p:nvSpPr>
          <p:spPr>
            <a:xfrm>
              <a:off x="2377120" y="2552489"/>
              <a:ext cx="131083" cy="121992"/>
            </a:xfrm>
            <a:custGeom>
              <a:avLst/>
              <a:gdLst/>
              <a:ahLst/>
              <a:cxnLst/>
              <a:rect l="0" t="0" r="0" b="0"/>
              <a:pathLst>
                <a:path w="131083" h="121992">
                  <a:moveTo>
                    <a:pt x="107605" y="26992"/>
                  </a:moveTo>
                  <a:lnTo>
                    <a:pt x="90837" y="21403"/>
                  </a:lnTo>
                  <a:lnTo>
                    <a:pt x="58053" y="23517"/>
                  </a:lnTo>
                  <a:lnTo>
                    <a:pt x="24293" y="37141"/>
                  </a:lnTo>
                  <a:lnTo>
                    <a:pt x="8966" y="52560"/>
                  </a:lnTo>
                  <a:lnTo>
                    <a:pt x="3241" y="61585"/>
                  </a:lnTo>
                  <a:lnTo>
                    <a:pt x="0" y="80971"/>
                  </a:lnTo>
                  <a:lnTo>
                    <a:pt x="773" y="91054"/>
                  </a:lnTo>
                  <a:lnTo>
                    <a:pt x="7872" y="108497"/>
                  </a:lnTo>
                  <a:lnTo>
                    <a:pt x="13040" y="116424"/>
                  </a:lnTo>
                  <a:lnTo>
                    <a:pt x="21165" y="120538"/>
                  </a:lnTo>
                  <a:lnTo>
                    <a:pt x="42671" y="121991"/>
                  </a:lnTo>
                  <a:lnTo>
                    <a:pt x="75497" y="116232"/>
                  </a:lnTo>
                  <a:lnTo>
                    <a:pt x="107450" y="101527"/>
                  </a:lnTo>
                  <a:lnTo>
                    <a:pt x="122354" y="85855"/>
                  </a:lnTo>
                  <a:lnTo>
                    <a:pt x="127966" y="76763"/>
                  </a:lnTo>
                  <a:lnTo>
                    <a:pt x="131082" y="54182"/>
                  </a:lnTo>
                  <a:lnTo>
                    <a:pt x="130275" y="41609"/>
                  </a:lnTo>
                  <a:lnTo>
                    <a:pt x="120020" y="21400"/>
                  </a:lnTo>
                  <a:lnTo>
                    <a:pt x="112373" y="12736"/>
                  </a:lnTo>
                  <a:lnTo>
                    <a:pt x="91396" y="3109"/>
                  </a:lnTo>
                  <a:lnTo>
                    <a:pt x="67646" y="0"/>
                  </a:lnTo>
                  <a:lnTo>
                    <a:pt x="45392" y="2518"/>
                  </a:lnTo>
                  <a:lnTo>
                    <a:pt x="36884" y="7166"/>
                  </a:lnTo>
                  <a:lnTo>
                    <a:pt x="24311" y="21690"/>
                  </a:lnTo>
                  <a:lnTo>
                    <a:pt x="17943" y="42964"/>
                  </a:lnTo>
                  <a:lnTo>
                    <a:pt x="16245" y="55187"/>
                  </a:lnTo>
                  <a:lnTo>
                    <a:pt x="20597" y="75008"/>
                  </a:lnTo>
                  <a:lnTo>
                    <a:pt x="31500" y="91617"/>
                  </a:lnTo>
                  <a:lnTo>
                    <a:pt x="48044" y="106797"/>
                  </a:lnTo>
                  <a:lnTo>
                    <a:pt x="58539" y="110611"/>
                  </a:lnTo>
                  <a:lnTo>
                    <a:pt x="82678" y="111729"/>
                  </a:lnTo>
                  <a:lnTo>
                    <a:pt x="102766" y="105208"/>
                  </a:lnTo>
                  <a:lnTo>
                    <a:pt x="111398" y="100193"/>
                  </a:lnTo>
                  <a:lnTo>
                    <a:pt x="117152" y="92170"/>
                  </a:lnTo>
                  <a:lnTo>
                    <a:pt x="123547" y="70778"/>
                  </a:lnTo>
                  <a:lnTo>
                    <a:pt x="121557" y="38016"/>
                  </a:lnTo>
                  <a:lnTo>
                    <a:pt x="116906" y="29662"/>
                  </a:lnTo>
                  <a:lnTo>
                    <a:pt x="102380" y="17261"/>
                  </a:lnTo>
                  <a:lnTo>
                    <a:pt x="81106" y="10969"/>
                  </a:lnTo>
                  <a:lnTo>
                    <a:pt x="68882" y="9291"/>
                  </a:lnTo>
                  <a:lnTo>
                    <a:pt x="49061" y="13666"/>
                  </a:lnTo>
                  <a:lnTo>
                    <a:pt x="40500" y="18108"/>
                  </a:lnTo>
                  <a:lnTo>
                    <a:pt x="27867" y="32403"/>
                  </a:lnTo>
                  <a:lnTo>
                    <a:pt x="22861" y="41128"/>
                  </a:lnTo>
                  <a:lnTo>
                    <a:pt x="21863" y="50454"/>
                  </a:lnTo>
                  <a:lnTo>
                    <a:pt x="26994" y="70175"/>
                  </a:lnTo>
                  <a:lnTo>
                    <a:pt x="33977" y="76838"/>
                  </a:lnTo>
                  <a:lnTo>
                    <a:pt x="54214" y="84241"/>
                  </a:lnTo>
                  <a:lnTo>
                    <a:pt x="75687" y="81292"/>
                  </a:lnTo>
                  <a:lnTo>
                    <a:pt x="86326" y="77230"/>
                  </a:lnTo>
                  <a:lnTo>
                    <a:pt x="92250" y="71013"/>
                  </a:lnTo>
                  <a:lnTo>
                    <a:pt x="95028" y="63358"/>
                  </a:lnTo>
                  <a:lnTo>
                    <a:pt x="95711" y="54746"/>
                  </a:lnTo>
                  <a:lnTo>
                    <a:pt x="91487" y="50174"/>
                  </a:lnTo>
                  <a:lnTo>
                    <a:pt x="83991" y="48296"/>
                  </a:lnTo>
                  <a:lnTo>
                    <a:pt x="74315" y="48214"/>
                  </a:lnTo>
                  <a:lnTo>
                    <a:pt x="69034" y="52838"/>
                  </a:lnTo>
                  <a:lnTo>
                    <a:pt x="66683" y="60601"/>
                  </a:lnTo>
                  <a:lnTo>
                    <a:pt x="66286" y="70455"/>
                  </a:lnTo>
                  <a:lnTo>
                    <a:pt x="68360" y="73515"/>
                  </a:lnTo>
                  <a:lnTo>
                    <a:pt x="72083" y="72045"/>
                  </a:lnTo>
                  <a:lnTo>
                    <a:pt x="76905" y="67556"/>
                  </a:lnTo>
                  <a:lnTo>
                    <a:pt x="76610" y="65733"/>
                  </a:lnTo>
                  <a:lnTo>
                    <a:pt x="66923" y="66827"/>
                  </a:lnTo>
                  <a:lnTo>
                    <a:pt x="65276" y="68757"/>
                  </a:lnTo>
                  <a:lnTo>
                    <a:pt x="66517" y="71213"/>
                  </a:lnTo>
                  <a:lnTo>
                    <a:pt x="76019" y="796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379440" y="2146824"/>
              <a:ext cx="189514" cy="285259"/>
            </a:xfrm>
            <a:custGeom>
              <a:avLst/>
              <a:gdLst/>
              <a:ahLst/>
              <a:cxnLst/>
              <a:rect l="0" t="0" r="0" b="0"/>
              <a:pathLst>
                <a:path w="189514" h="285259">
                  <a:moveTo>
                    <a:pt x="0" y="274730"/>
                  </a:moveTo>
                  <a:lnTo>
                    <a:pt x="17958" y="211302"/>
                  </a:lnTo>
                  <a:lnTo>
                    <a:pt x="35149" y="158883"/>
                  </a:lnTo>
                  <a:lnTo>
                    <a:pt x="49144" y="108390"/>
                  </a:lnTo>
                  <a:lnTo>
                    <a:pt x="63173" y="53357"/>
                  </a:lnTo>
                  <a:lnTo>
                    <a:pt x="77209" y="3015"/>
                  </a:lnTo>
                  <a:lnTo>
                    <a:pt x="79549" y="0"/>
                  </a:lnTo>
                  <a:lnTo>
                    <a:pt x="81109" y="2669"/>
                  </a:lnTo>
                  <a:lnTo>
                    <a:pt x="82148" y="9128"/>
                  </a:lnTo>
                  <a:lnTo>
                    <a:pt x="89543" y="22544"/>
                  </a:lnTo>
                  <a:lnTo>
                    <a:pt x="103740" y="46370"/>
                  </a:lnTo>
                  <a:lnTo>
                    <a:pt x="126206" y="106561"/>
                  </a:lnTo>
                  <a:lnTo>
                    <a:pt x="143872" y="167360"/>
                  </a:lnTo>
                  <a:lnTo>
                    <a:pt x="161435" y="230724"/>
                  </a:lnTo>
                  <a:lnTo>
                    <a:pt x="175474" y="270847"/>
                  </a:lnTo>
                  <a:lnTo>
                    <a:pt x="189513" y="2852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2453139" y="2347854"/>
              <a:ext cx="63172" cy="10530"/>
            </a:xfrm>
            <a:custGeom>
              <a:avLst/>
              <a:gdLst/>
              <a:ahLst/>
              <a:cxnLst/>
              <a:rect l="0" t="0" r="0" b="0"/>
              <a:pathLst>
                <a:path w="63172" h="10530">
                  <a:moveTo>
                    <a:pt x="63171" y="0"/>
                  </a:moveTo>
                  <a:lnTo>
                    <a:pt x="28813" y="8334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8172309" y="2142277"/>
            <a:ext cx="205038" cy="502945"/>
            <a:chOff x="8172309" y="2142277"/>
            <a:chExt cx="205038" cy="502945"/>
          </a:xfrm>
        </p:grpSpPr>
        <p:sp>
          <p:nvSpPr>
            <p:cNvPr id="70" name="Freeform 69"/>
            <p:cNvSpPr/>
            <p:nvPr/>
          </p:nvSpPr>
          <p:spPr>
            <a:xfrm>
              <a:off x="8225521" y="2553986"/>
              <a:ext cx="95782" cy="91236"/>
            </a:xfrm>
            <a:custGeom>
              <a:avLst/>
              <a:gdLst/>
              <a:ahLst/>
              <a:cxnLst/>
              <a:rect l="0" t="0" r="0" b="0"/>
              <a:pathLst>
                <a:path w="95782" h="91236">
                  <a:moveTo>
                    <a:pt x="39349" y="14967"/>
                  </a:moveTo>
                  <a:lnTo>
                    <a:pt x="22581" y="9378"/>
                  </a:lnTo>
                  <a:lnTo>
                    <a:pt x="16472" y="11241"/>
                  </a:lnTo>
                  <a:lnTo>
                    <a:pt x="11230" y="15992"/>
                  </a:lnTo>
                  <a:lnTo>
                    <a:pt x="6565" y="22670"/>
                  </a:lnTo>
                  <a:lnTo>
                    <a:pt x="0" y="54424"/>
                  </a:lnTo>
                  <a:lnTo>
                    <a:pt x="2588" y="63498"/>
                  </a:lnTo>
                  <a:lnTo>
                    <a:pt x="7822" y="70718"/>
                  </a:lnTo>
                  <a:lnTo>
                    <a:pt x="14822" y="76701"/>
                  </a:lnTo>
                  <a:lnTo>
                    <a:pt x="24168" y="79519"/>
                  </a:lnTo>
                  <a:lnTo>
                    <a:pt x="47030" y="79532"/>
                  </a:lnTo>
                  <a:lnTo>
                    <a:pt x="66550" y="69399"/>
                  </a:lnTo>
                  <a:lnTo>
                    <a:pt x="75031" y="61783"/>
                  </a:lnTo>
                  <a:lnTo>
                    <a:pt x="79514" y="53197"/>
                  </a:lnTo>
                  <a:lnTo>
                    <a:pt x="81377" y="34298"/>
                  </a:lnTo>
                  <a:lnTo>
                    <a:pt x="75185" y="17319"/>
                  </a:lnTo>
                  <a:lnTo>
                    <a:pt x="70259" y="9516"/>
                  </a:lnTo>
                  <a:lnTo>
                    <a:pt x="63465" y="5484"/>
                  </a:lnTo>
                  <a:lnTo>
                    <a:pt x="46558" y="4123"/>
                  </a:lnTo>
                  <a:lnTo>
                    <a:pt x="30464" y="10538"/>
                  </a:lnTo>
                  <a:lnTo>
                    <a:pt x="22898" y="15524"/>
                  </a:lnTo>
                  <a:lnTo>
                    <a:pt x="11370" y="30422"/>
                  </a:lnTo>
                  <a:lnTo>
                    <a:pt x="6659" y="39308"/>
                  </a:lnTo>
                  <a:lnTo>
                    <a:pt x="5857" y="48742"/>
                  </a:lnTo>
                  <a:lnTo>
                    <a:pt x="11206" y="68583"/>
                  </a:lnTo>
                  <a:lnTo>
                    <a:pt x="24502" y="82860"/>
                  </a:lnTo>
                  <a:lnTo>
                    <a:pt x="32960" y="88305"/>
                  </a:lnTo>
                  <a:lnTo>
                    <a:pt x="51718" y="91235"/>
                  </a:lnTo>
                  <a:lnTo>
                    <a:pt x="61633" y="90379"/>
                  </a:lnTo>
                  <a:lnTo>
                    <a:pt x="69412" y="86299"/>
                  </a:lnTo>
                  <a:lnTo>
                    <a:pt x="81177" y="72406"/>
                  </a:lnTo>
                  <a:lnTo>
                    <a:pt x="94377" y="44854"/>
                  </a:lnTo>
                  <a:lnTo>
                    <a:pt x="95781" y="24741"/>
                  </a:lnTo>
                  <a:lnTo>
                    <a:pt x="94518" y="14464"/>
                  </a:lnTo>
                  <a:lnTo>
                    <a:pt x="88997" y="7613"/>
                  </a:lnTo>
                  <a:lnTo>
                    <a:pt x="70384" y="0"/>
                  </a:lnTo>
                  <a:lnTo>
                    <a:pt x="49633" y="2856"/>
                  </a:lnTo>
                  <a:lnTo>
                    <a:pt x="39186" y="6893"/>
                  </a:lnTo>
                  <a:lnTo>
                    <a:pt x="24459" y="20737"/>
                  </a:lnTo>
                  <a:lnTo>
                    <a:pt x="18894" y="29342"/>
                  </a:lnTo>
                  <a:lnTo>
                    <a:pt x="15830" y="48262"/>
                  </a:lnTo>
                  <a:lnTo>
                    <a:pt x="16651" y="58221"/>
                  </a:lnTo>
                  <a:lnTo>
                    <a:pt x="23801" y="75525"/>
                  </a:lnTo>
                  <a:lnTo>
                    <a:pt x="28984" y="83415"/>
                  </a:lnTo>
                  <a:lnTo>
                    <a:pt x="35949" y="87505"/>
                  </a:lnTo>
                  <a:lnTo>
                    <a:pt x="53046" y="88930"/>
                  </a:lnTo>
                  <a:lnTo>
                    <a:pt x="60179" y="85333"/>
                  </a:lnTo>
                  <a:lnTo>
                    <a:pt x="71223" y="71977"/>
                  </a:lnTo>
                  <a:lnTo>
                    <a:pt x="72297" y="63502"/>
                  </a:lnTo>
                  <a:lnTo>
                    <a:pt x="67251" y="44727"/>
                  </a:lnTo>
                  <a:lnTo>
                    <a:pt x="61459" y="39486"/>
                  </a:lnTo>
                  <a:lnTo>
                    <a:pt x="54089" y="37162"/>
                  </a:lnTo>
                  <a:lnTo>
                    <a:pt x="45667" y="36783"/>
                  </a:lnTo>
                  <a:lnTo>
                    <a:pt x="41221" y="40039"/>
                  </a:lnTo>
                  <a:lnTo>
                    <a:pt x="39428" y="45720"/>
                  </a:lnTo>
                  <a:lnTo>
                    <a:pt x="39384" y="55541"/>
                  </a:lnTo>
                  <a:lnTo>
                    <a:pt x="39349" y="465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172309" y="2142277"/>
              <a:ext cx="205038" cy="306924"/>
            </a:xfrm>
            <a:custGeom>
              <a:avLst/>
              <a:gdLst/>
              <a:ahLst/>
              <a:cxnLst/>
              <a:rect l="0" t="0" r="0" b="0"/>
              <a:pathLst>
                <a:path w="205038" h="306924">
                  <a:moveTo>
                    <a:pt x="8333" y="79236"/>
                  </a:moveTo>
                  <a:lnTo>
                    <a:pt x="0" y="116713"/>
                  </a:lnTo>
                  <a:lnTo>
                    <a:pt x="1575" y="151561"/>
                  </a:lnTo>
                  <a:lnTo>
                    <a:pt x="7443" y="213802"/>
                  </a:lnTo>
                  <a:lnTo>
                    <a:pt x="11277" y="265867"/>
                  </a:lnTo>
                  <a:lnTo>
                    <a:pt x="14321" y="280336"/>
                  </a:lnTo>
                  <a:lnTo>
                    <a:pt x="10627" y="262173"/>
                  </a:lnTo>
                  <a:lnTo>
                    <a:pt x="3046" y="206329"/>
                  </a:lnTo>
                  <a:lnTo>
                    <a:pt x="10" y="154037"/>
                  </a:lnTo>
                  <a:lnTo>
                    <a:pt x="6342" y="91715"/>
                  </a:lnTo>
                  <a:lnTo>
                    <a:pt x="13530" y="39587"/>
                  </a:lnTo>
                  <a:lnTo>
                    <a:pt x="28460" y="11856"/>
                  </a:lnTo>
                  <a:lnTo>
                    <a:pt x="36959" y="6240"/>
                  </a:lnTo>
                  <a:lnTo>
                    <a:pt x="58881" y="0"/>
                  </a:lnTo>
                  <a:lnTo>
                    <a:pt x="91940" y="2076"/>
                  </a:lnTo>
                  <a:lnTo>
                    <a:pt x="110222" y="10237"/>
                  </a:lnTo>
                  <a:lnTo>
                    <a:pt x="118373" y="15689"/>
                  </a:lnTo>
                  <a:lnTo>
                    <a:pt x="123807" y="24003"/>
                  </a:lnTo>
                  <a:lnTo>
                    <a:pt x="129845" y="45719"/>
                  </a:lnTo>
                  <a:lnTo>
                    <a:pt x="127654" y="84253"/>
                  </a:lnTo>
                  <a:lnTo>
                    <a:pt x="114008" y="119716"/>
                  </a:lnTo>
                  <a:lnTo>
                    <a:pt x="89558" y="146862"/>
                  </a:lnTo>
                  <a:lnTo>
                    <a:pt x="60086" y="164134"/>
                  </a:lnTo>
                  <a:lnTo>
                    <a:pt x="55703" y="165080"/>
                  </a:lnTo>
                  <a:lnTo>
                    <a:pt x="55121" y="163371"/>
                  </a:lnTo>
                  <a:lnTo>
                    <a:pt x="57073" y="159893"/>
                  </a:lnTo>
                  <a:lnTo>
                    <a:pt x="76587" y="149407"/>
                  </a:lnTo>
                  <a:lnTo>
                    <a:pt x="110185" y="144481"/>
                  </a:lnTo>
                  <a:lnTo>
                    <a:pt x="144186" y="148610"/>
                  </a:lnTo>
                  <a:lnTo>
                    <a:pt x="176488" y="162832"/>
                  </a:lnTo>
                  <a:lnTo>
                    <a:pt x="191474" y="178391"/>
                  </a:lnTo>
                  <a:lnTo>
                    <a:pt x="200863" y="198174"/>
                  </a:lnTo>
                  <a:lnTo>
                    <a:pt x="205037" y="222564"/>
                  </a:lnTo>
                  <a:lnTo>
                    <a:pt x="200652" y="245882"/>
                  </a:lnTo>
                  <a:lnTo>
                    <a:pt x="196207" y="257014"/>
                  </a:lnTo>
                  <a:lnTo>
                    <a:pt x="181910" y="272502"/>
                  </a:lnTo>
                  <a:lnTo>
                    <a:pt x="144136" y="297566"/>
                  </a:lnTo>
                  <a:lnTo>
                    <a:pt x="102123" y="306923"/>
                  </a:lnTo>
                  <a:lnTo>
                    <a:pt x="63809" y="304106"/>
                  </a:lnTo>
                  <a:lnTo>
                    <a:pt x="8333" y="2792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6261348" y="2136573"/>
            <a:ext cx="192622" cy="496029"/>
            <a:chOff x="6261348" y="2136573"/>
            <a:chExt cx="192622" cy="496029"/>
          </a:xfrm>
        </p:grpSpPr>
        <p:sp>
          <p:nvSpPr>
            <p:cNvPr id="73" name="Freeform 72"/>
            <p:cNvSpPr/>
            <p:nvPr/>
          </p:nvSpPr>
          <p:spPr>
            <a:xfrm>
              <a:off x="6327606" y="2555652"/>
              <a:ext cx="94408" cy="76950"/>
            </a:xfrm>
            <a:custGeom>
              <a:avLst/>
              <a:gdLst/>
              <a:ahLst/>
              <a:cxnLst/>
              <a:rect l="0" t="0" r="0" b="0"/>
              <a:pathLst>
                <a:path w="94408" h="76950">
                  <a:moveTo>
                    <a:pt x="73720" y="13301"/>
                  </a:moveTo>
                  <a:lnTo>
                    <a:pt x="62542" y="2123"/>
                  </a:lnTo>
                  <a:lnTo>
                    <a:pt x="54569" y="0"/>
                  </a:lnTo>
                  <a:lnTo>
                    <a:pt x="33234" y="760"/>
                  </a:lnTo>
                  <a:lnTo>
                    <a:pt x="14392" y="8117"/>
                  </a:lnTo>
                  <a:lnTo>
                    <a:pt x="6092" y="13355"/>
                  </a:lnTo>
                  <a:lnTo>
                    <a:pt x="1728" y="20356"/>
                  </a:lnTo>
                  <a:lnTo>
                    <a:pt x="0" y="37493"/>
                  </a:lnTo>
                  <a:lnTo>
                    <a:pt x="3516" y="44637"/>
                  </a:lnTo>
                  <a:lnTo>
                    <a:pt x="16782" y="55694"/>
                  </a:lnTo>
                  <a:lnTo>
                    <a:pt x="49571" y="62907"/>
                  </a:lnTo>
                  <a:lnTo>
                    <a:pt x="69226" y="58355"/>
                  </a:lnTo>
                  <a:lnTo>
                    <a:pt x="77743" y="53865"/>
                  </a:lnTo>
                  <a:lnTo>
                    <a:pt x="82251" y="47363"/>
                  </a:lnTo>
                  <a:lnTo>
                    <a:pt x="84141" y="30779"/>
                  </a:lnTo>
                  <a:lnTo>
                    <a:pt x="80667" y="23783"/>
                  </a:lnTo>
                  <a:lnTo>
                    <a:pt x="67449" y="12891"/>
                  </a:lnTo>
                  <a:lnTo>
                    <a:pt x="60181" y="11857"/>
                  </a:lnTo>
                  <a:lnTo>
                    <a:pt x="45866" y="16949"/>
                  </a:lnTo>
                  <a:lnTo>
                    <a:pt x="24653" y="32969"/>
                  </a:lnTo>
                  <a:lnTo>
                    <a:pt x="21121" y="40451"/>
                  </a:lnTo>
                  <a:lnTo>
                    <a:pt x="20317" y="58123"/>
                  </a:lnTo>
                  <a:lnTo>
                    <a:pt x="25250" y="64239"/>
                  </a:lnTo>
                  <a:lnTo>
                    <a:pt x="43209" y="71035"/>
                  </a:lnTo>
                  <a:lnTo>
                    <a:pt x="63669" y="67816"/>
                  </a:lnTo>
                  <a:lnTo>
                    <a:pt x="74038" y="63683"/>
                  </a:lnTo>
                  <a:lnTo>
                    <a:pt x="88679" y="49731"/>
                  </a:lnTo>
                  <a:lnTo>
                    <a:pt x="94221" y="41097"/>
                  </a:lnTo>
                  <a:lnTo>
                    <a:pt x="94407" y="34171"/>
                  </a:lnTo>
                  <a:lnTo>
                    <a:pt x="91020" y="28384"/>
                  </a:lnTo>
                  <a:lnTo>
                    <a:pt x="85254" y="23357"/>
                  </a:lnTo>
                  <a:lnTo>
                    <a:pt x="66368" y="17770"/>
                  </a:lnTo>
                  <a:lnTo>
                    <a:pt x="54781" y="16280"/>
                  </a:lnTo>
                  <a:lnTo>
                    <a:pt x="35667" y="20864"/>
                  </a:lnTo>
                  <a:lnTo>
                    <a:pt x="27294" y="25362"/>
                  </a:lnTo>
                  <a:lnTo>
                    <a:pt x="22882" y="31870"/>
                  </a:lnTo>
                  <a:lnTo>
                    <a:pt x="21100" y="48460"/>
                  </a:lnTo>
                  <a:lnTo>
                    <a:pt x="27327" y="64412"/>
                  </a:lnTo>
                  <a:lnTo>
                    <a:pt x="32263" y="71942"/>
                  </a:lnTo>
                  <a:lnTo>
                    <a:pt x="39063" y="75792"/>
                  </a:lnTo>
                  <a:lnTo>
                    <a:pt x="55977" y="76949"/>
                  </a:lnTo>
                  <a:lnTo>
                    <a:pt x="72073" y="70445"/>
                  </a:lnTo>
                  <a:lnTo>
                    <a:pt x="79641" y="65435"/>
                  </a:lnTo>
                  <a:lnTo>
                    <a:pt x="84687" y="57416"/>
                  </a:lnTo>
                  <a:lnTo>
                    <a:pt x="90292" y="36027"/>
                  </a:lnTo>
                  <a:lnTo>
                    <a:pt x="88278" y="27282"/>
                  </a:lnTo>
                  <a:lnTo>
                    <a:pt x="83425" y="20282"/>
                  </a:lnTo>
                  <a:lnTo>
                    <a:pt x="76681" y="14445"/>
                  </a:lnTo>
                  <a:lnTo>
                    <a:pt x="69845" y="12894"/>
                  </a:lnTo>
                  <a:lnTo>
                    <a:pt x="62948" y="14200"/>
                  </a:lnTo>
                  <a:lnTo>
                    <a:pt x="56010" y="17409"/>
                  </a:lnTo>
                  <a:lnTo>
                    <a:pt x="52555" y="21889"/>
                  </a:lnTo>
                  <a:lnTo>
                    <a:pt x="51421" y="27215"/>
                  </a:lnTo>
                  <a:lnTo>
                    <a:pt x="52663" y="448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261348" y="2136573"/>
              <a:ext cx="192622" cy="235602"/>
            </a:xfrm>
            <a:custGeom>
              <a:avLst/>
              <a:gdLst/>
              <a:ahLst/>
              <a:cxnLst/>
              <a:rect l="0" t="0" r="0" b="0"/>
              <a:pathLst>
                <a:path w="192622" h="235602">
                  <a:moveTo>
                    <a:pt x="129450" y="42826"/>
                  </a:moveTo>
                  <a:lnTo>
                    <a:pt x="123861" y="26058"/>
                  </a:lnTo>
                  <a:lnTo>
                    <a:pt x="111758" y="11587"/>
                  </a:lnTo>
                  <a:lnTo>
                    <a:pt x="103617" y="4452"/>
                  </a:lnTo>
                  <a:lnTo>
                    <a:pt x="94680" y="866"/>
                  </a:lnTo>
                  <a:lnTo>
                    <a:pt x="75392" y="0"/>
                  </a:lnTo>
                  <a:lnTo>
                    <a:pt x="44802" y="6090"/>
                  </a:lnTo>
                  <a:lnTo>
                    <a:pt x="27098" y="18310"/>
                  </a:lnTo>
                  <a:lnTo>
                    <a:pt x="12600" y="35439"/>
                  </a:lnTo>
                  <a:lnTo>
                    <a:pt x="2257" y="54751"/>
                  </a:lnTo>
                  <a:lnTo>
                    <a:pt x="0" y="78151"/>
                  </a:lnTo>
                  <a:lnTo>
                    <a:pt x="2494" y="131302"/>
                  </a:lnTo>
                  <a:lnTo>
                    <a:pt x="14104" y="167307"/>
                  </a:lnTo>
                  <a:lnTo>
                    <a:pt x="45746" y="210112"/>
                  </a:lnTo>
                  <a:lnTo>
                    <a:pt x="60663" y="223630"/>
                  </a:lnTo>
                  <a:lnTo>
                    <a:pt x="78991" y="233537"/>
                  </a:lnTo>
                  <a:lnTo>
                    <a:pt x="98835" y="235601"/>
                  </a:lnTo>
                  <a:lnTo>
                    <a:pt x="118183" y="231449"/>
                  </a:lnTo>
                  <a:lnTo>
                    <a:pt x="170238" y="203785"/>
                  </a:lnTo>
                  <a:lnTo>
                    <a:pt x="192621" y="17969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3889563" y="2206433"/>
            <a:ext cx="178372" cy="439267"/>
            <a:chOff x="3889563" y="2206433"/>
            <a:chExt cx="178372" cy="439267"/>
          </a:xfrm>
        </p:grpSpPr>
        <p:sp>
          <p:nvSpPr>
            <p:cNvPr id="76" name="Freeform 75"/>
            <p:cNvSpPr/>
            <p:nvPr/>
          </p:nvSpPr>
          <p:spPr>
            <a:xfrm>
              <a:off x="3892859" y="2552835"/>
              <a:ext cx="118760" cy="92865"/>
            </a:xfrm>
            <a:custGeom>
              <a:avLst/>
              <a:gdLst/>
              <a:ahLst/>
              <a:cxnLst/>
              <a:rect l="0" t="0" r="0" b="0"/>
              <a:pathLst>
                <a:path w="118760" h="92865">
                  <a:moveTo>
                    <a:pt x="65856" y="5590"/>
                  </a:moveTo>
                  <a:lnTo>
                    <a:pt x="49088" y="0"/>
                  </a:lnTo>
                  <a:lnTo>
                    <a:pt x="31497" y="3495"/>
                  </a:lnTo>
                  <a:lnTo>
                    <a:pt x="21893" y="7703"/>
                  </a:lnTo>
                  <a:lnTo>
                    <a:pt x="8102" y="21737"/>
                  </a:lnTo>
                  <a:lnTo>
                    <a:pt x="2787" y="30392"/>
                  </a:lnTo>
                  <a:lnTo>
                    <a:pt x="0" y="49368"/>
                  </a:lnTo>
                  <a:lnTo>
                    <a:pt x="895" y="59342"/>
                  </a:lnTo>
                  <a:lnTo>
                    <a:pt x="5001" y="67161"/>
                  </a:lnTo>
                  <a:lnTo>
                    <a:pt x="18922" y="78968"/>
                  </a:lnTo>
                  <a:lnTo>
                    <a:pt x="27548" y="81415"/>
                  </a:lnTo>
                  <a:lnTo>
                    <a:pt x="46490" y="81014"/>
                  </a:lnTo>
                  <a:lnTo>
                    <a:pt x="63488" y="73816"/>
                  </a:lnTo>
                  <a:lnTo>
                    <a:pt x="93464" y="50132"/>
                  </a:lnTo>
                  <a:lnTo>
                    <a:pt x="95959" y="42304"/>
                  </a:lnTo>
                  <a:lnTo>
                    <a:pt x="92493" y="24247"/>
                  </a:lnTo>
                  <a:lnTo>
                    <a:pt x="85954" y="18028"/>
                  </a:lnTo>
                  <a:lnTo>
                    <a:pt x="66209" y="11117"/>
                  </a:lnTo>
                  <a:lnTo>
                    <a:pt x="56733" y="11615"/>
                  </a:lnTo>
                  <a:lnTo>
                    <a:pt x="39964" y="18406"/>
                  </a:lnTo>
                  <a:lnTo>
                    <a:pt x="34557" y="25832"/>
                  </a:lnTo>
                  <a:lnTo>
                    <a:pt x="28548" y="46562"/>
                  </a:lnTo>
                  <a:lnTo>
                    <a:pt x="29286" y="56301"/>
                  </a:lnTo>
                  <a:lnTo>
                    <a:pt x="36344" y="73361"/>
                  </a:lnTo>
                  <a:lnTo>
                    <a:pt x="50400" y="85623"/>
                  </a:lnTo>
                  <a:lnTo>
                    <a:pt x="59061" y="90531"/>
                  </a:lnTo>
                  <a:lnTo>
                    <a:pt x="78044" y="92864"/>
                  </a:lnTo>
                  <a:lnTo>
                    <a:pt x="97009" y="88832"/>
                  </a:lnTo>
                  <a:lnTo>
                    <a:pt x="113237" y="79241"/>
                  </a:lnTo>
                  <a:lnTo>
                    <a:pt x="117331" y="72238"/>
                  </a:lnTo>
                  <a:lnTo>
                    <a:pt x="118759" y="55098"/>
                  </a:lnTo>
                  <a:lnTo>
                    <a:pt x="112375" y="38902"/>
                  </a:lnTo>
                  <a:lnTo>
                    <a:pt x="107397" y="31307"/>
                  </a:lnTo>
                  <a:lnTo>
                    <a:pt x="92507" y="19749"/>
                  </a:lnTo>
                  <a:lnTo>
                    <a:pt x="83623" y="15029"/>
                  </a:lnTo>
                  <a:lnTo>
                    <a:pt x="64394" y="12905"/>
                  </a:lnTo>
                  <a:lnTo>
                    <a:pt x="45319" y="17029"/>
                  </a:lnTo>
                  <a:lnTo>
                    <a:pt x="29042" y="26662"/>
                  </a:lnTo>
                  <a:lnTo>
                    <a:pt x="17129" y="41861"/>
                  </a:lnTo>
                  <a:lnTo>
                    <a:pt x="12314" y="50827"/>
                  </a:lnTo>
                  <a:lnTo>
                    <a:pt x="11444" y="59145"/>
                  </a:lnTo>
                  <a:lnTo>
                    <a:pt x="16716" y="74625"/>
                  </a:lnTo>
                  <a:lnTo>
                    <a:pt x="29978" y="86185"/>
                  </a:lnTo>
                  <a:lnTo>
                    <a:pt x="38428" y="90905"/>
                  </a:lnTo>
                  <a:lnTo>
                    <a:pt x="46400" y="91713"/>
                  </a:lnTo>
                  <a:lnTo>
                    <a:pt x="61498" y="86370"/>
                  </a:lnTo>
                  <a:lnTo>
                    <a:pt x="83152" y="70209"/>
                  </a:lnTo>
                  <a:lnTo>
                    <a:pt x="85575" y="63877"/>
                  </a:lnTo>
                  <a:lnTo>
                    <a:pt x="84851" y="57316"/>
                  </a:lnTo>
                  <a:lnTo>
                    <a:pt x="82029" y="50602"/>
                  </a:lnTo>
                  <a:lnTo>
                    <a:pt x="76638" y="47296"/>
                  </a:lnTo>
                  <a:lnTo>
                    <a:pt x="61289" y="46743"/>
                  </a:lnTo>
                  <a:lnTo>
                    <a:pt x="55792" y="51742"/>
                  </a:lnTo>
                  <a:lnTo>
                    <a:pt x="49685" y="69776"/>
                  </a:lnTo>
                  <a:lnTo>
                    <a:pt x="52735" y="75286"/>
                  </a:lnTo>
                  <a:lnTo>
                    <a:pt x="59448" y="77790"/>
                  </a:lnTo>
                  <a:lnTo>
                    <a:pt x="68603" y="78290"/>
                  </a:lnTo>
                  <a:lnTo>
                    <a:pt x="75876" y="75113"/>
                  </a:lnTo>
                  <a:lnTo>
                    <a:pt x="87077" y="62225"/>
                  </a:lnTo>
                  <a:lnTo>
                    <a:pt x="87022" y="56215"/>
                  </a:lnTo>
                  <a:lnTo>
                    <a:pt x="83476" y="51038"/>
                  </a:lnTo>
                  <a:lnTo>
                    <a:pt x="77603" y="46417"/>
                  </a:lnTo>
                  <a:lnTo>
                    <a:pt x="70178" y="45676"/>
                  </a:lnTo>
                  <a:lnTo>
                    <a:pt x="52569" y="51092"/>
                  </a:lnTo>
                  <a:lnTo>
                    <a:pt x="48809" y="55811"/>
                  </a:lnTo>
                  <a:lnTo>
                    <a:pt x="48642" y="61298"/>
                  </a:lnTo>
                  <a:lnTo>
                    <a:pt x="50870" y="67295"/>
                  </a:lnTo>
                  <a:lnTo>
                    <a:pt x="53526" y="70123"/>
                  </a:lnTo>
                  <a:lnTo>
                    <a:pt x="56466" y="70839"/>
                  </a:lnTo>
                  <a:lnTo>
                    <a:pt x="65856" y="687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889563" y="2206433"/>
              <a:ext cx="178372" cy="201158"/>
            </a:xfrm>
            <a:custGeom>
              <a:avLst/>
              <a:gdLst/>
              <a:ahLst/>
              <a:cxnLst/>
              <a:rect l="0" t="0" r="0" b="0"/>
              <a:pathLst>
                <a:path w="178372" h="201158">
                  <a:moveTo>
                    <a:pt x="16509" y="183536"/>
                  </a:moveTo>
                  <a:lnTo>
                    <a:pt x="9274" y="155979"/>
                  </a:lnTo>
                  <a:lnTo>
                    <a:pt x="6631" y="99757"/>
                  </a:lnTo>
                  <a:lnTo>
                    <a:pt x="0" y="37582"/>
                  </a:lnTo>
                  <a:lnTo>
                    <a:pt x="2543" y="15722"/>
                  </a:lnTo>
                  <a:lnTo>
                    <a:pt x="8368" y="8489"/>
                  </a:lnTo>
                  <a:lnTo>
                    <a:pt x="27319" y="452"/>
                  </a:lnTo>
                  <a:lnTo>
                    <a:pt x="48219" y="0"/>
                  </a:lnTo>
                  <a:lnTo>
                    <a:pt x="90233" y="9241"/>
                  </a:lnTo>
                  <a:lnTo>
                    <a:pt x="131158" y="30737"/>
                  </a:lnTo>
                  <a:lnTo>
                    <a:pt x="147792" y="43875"/>
                  </a:lnTo>
                  <a:lnTo>
                    <a:pt x="164722" y="70015"/>
                  </a:lnTo>
                  <a:lnTo>
                    <a:pt x="177148" y="99987"/>
                  </a:lnTo>
                  <a:lnTo>
                    <a:pt x="178371" y="123786"/>
                  </a:lnTo>
                  <a:lnTo>
                    <a:pt x="173845" y="148791"/>
                  </a:lnTo>
                  <a:lnTo>
                    <a:pt x="164036" y="171603"/>
                  </a:lnTo>
                  <a:lnTo>
                    <a:pt x="148757" y="187201"/>
                  </a:lnTo>
                  <a:lnTo>
                    <a:pt x="139770" y="192998"/>
                  </a:lnTo>
                  <a:lnTo>
                    <a:pt x="104764" y="201157"/>
                  </a:lnTo>
                  <a:lnTo>
                    <a:pt x="49650" y="195807"/>
                  </a:lnTo>
                  <a:lnTo>
                    <a:pt x="37566" y="1940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2014-04-02T16:13:49Z</dcterms:created>
  <dcterms:modified xsi:type="dcterms:W3CDTF">2014-04-02T16:14:05Z</dcterms:modified>
</cp:coreProperties>
</file>